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4"/>
  </p:sldMasterIdLst>
  <p:notesMasterIdLst>
    <p:notesMasterId r:id="rId29"/>
  </p:notesMasterIdLst>
  <p:handoutMasterIdLst>
    <p:handoutMasterId r:id="rId30"/>
  </p:handoutMasterIdLst>
  <p:sldIdLst>
    <p:sldId id="269" r:id="rId5"/>
    <p:sldId id="258" r:id="rId6"/>
    <p:sldId id="306" r:id="rId7"/>
    <p:sldId id="302" r:id="rId8"/>
    <p:sldId id="304" r:id="rId9"/>
    <p:sldId id="333" r:id="rId10"/>
    <p:sldId id="335" r:id="rId11"/>
    <p:sldId id="336" r:id="rId12"/>
    <p:sldId id="337" r:id="rId13"/>
    <p:sldId id="308" r:id="rId14"/>
    <p:sldId id="307" r:id="rId15"/>
    <p:sldId id="334" r:id="rId16"/>
    <p:sldId id="339" r:id="rId17"/>
    <p:sldId id="338" r:id="rId18"/>
    <p:sldId id="340" r:id="rId19"/>
    <p:sldId id="341" r:id="rId20"/>
    <p:sldId id="342" r:id="rId21"/>
    <p:sldId id="343" r:id="rId22"/>
    <p:sldId id="344" r:id="rId23"/>
    <p:sldId id="345" r:id="rId24"/>
    <p:sldId id="346" r:id="rId25"/>
    <p:sldId id="347" r:id="rId26"/>
    <p:sldId id="267" r:id="rId27"/>
    <p:sldId id="29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D2E4"/>
    <a:srgbClr val="A679AF"/>
    <a:srgbClr val="EF99A4"/>
    <a:srgbClr val="F8CE85"/>
    <a:srgbClr val="E66677"/>
    <a:srgbClr val="9E71AC"/>
    <a:srgbClr val="E47E8D"/>
    <a:srgbClr val="A580B7"/>
    <a:srgbClr val="E30613"/>
    <a:srgbClr val="9AA6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2CA6DF-CBD6-F105-18CD-55C8B242A3CF}" v="78" dt="2023-05-24T06:29:07.782"/>
    <p1510:client id="{0E0F6697-8641-4FCA-787B-8336562BD7DE}" v="191" dt="2023-05-23T05:37:18.574"/>
    <p1510:client id="{1D1029A1-F1B0-D647-239F-A61598184B86}" v="64" dt="2023-05-25T02:34:01.755"/>
    <p1510:client id="{3EAF71FC-46ED-4628-4554-877FFA6F95A7}" v="217" dt="2023-05-23T08:21:08.767"/>
    <p1510:client id="{58748EC2-DC8D-4FA1-9CA1-BB5D2EC0F505}" v="143" dt="2023-05-23T17:23:15.351"/>
    <p1510:client id="{6F2E669D-A3D5-E3D3-111D-9A512B522DCC}" v="195" dt="2023-05-24T03:54:10.734"/>
    <p1510:client id="{9CDD5537-13E0-4776-168A-7FC808F39793}" v="220" dt="2023-05-25T08:34:45.071"/>
    <p1510:client id="{9F5B7E05-F195-99D2-1F2B-FD4120F44A22}" v="624" dt="2023-05-23T04:45:07.427"/>
    <p1510:client id="{C1FD836F-ED00-A7A8-648D-0DB0BB27C5CF}" v="1211" dt="2023-05-24T03:55:23.902"/>
    <p1510:client id="{C311D50F-2A83-5B2C-6554-98B6F4AF1619}" v="2241" dt="2023-05-23T09:51:09.083"/>
    <p1510:client id="{D8DA264F-3C1E-B44F-3711-711E79CDC7C1}" v="21" dt="2023-05-24T10:36:16.584"/>
    <p1510:client id="{DDBE79B6-74B6-FCE1-B0DC-24DFED6E09E9}" v="156" dt="2023-05-24T16:55:20.721"/>
    <p1510:client id="{E7878419-184D-4B3F-D849-355AC0E77857}" v="14" dt="2023-05-23T07:01:48.722"/>
    <p1510:client id="{F3CD23A9-58EB-AC33-B5DF-D3EE0C5F1232}" v="267" dt="2023-05-24T04:26:44.389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AEAB93-D1FE-4C91-9E54-6ADB032D445E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E8E3D3-8045-460B-81CB-F64D3FF18C2E}">
      <dgm:prSet/>
      <dgm:spPr/>
      <dgm:t>
        <a:bodyPr/>
        <a:lstStyle/>
        <a:p>
          <a:r>
            <a:rPr lang="vi-VN" dirty="0" err="1"/>
            <a:t>What</a:t>
          </a:r>
          <a:endParaRPr lang="en-US" dirty="0"/>
        </a:p>
      </dgm:t>
    </dgm:pt>
    <dgm:pt modelId="{4F9042A4-5BA8-4284-9194-A06339539129}" type="parTrans" cxnId="{67F630C3-4B87-4675-B616-579B0DED6940}">
      <dgm:prSet/>
      <dgm:spPr/>
      <dgm:t>
        <a:bodyPr/>
        <a:lstStyle/>
        <a:p>
          <a:endParaRPr lang="en-US"/>
        </a:p>
      </dgm:t>
    </dgm:pt>
    <dgm:pt modelId="{21396D07-6BF0-4FEE-9EB8-9909F4715ECB}" type="sibTrans" cxnId="{67F630C3-4B87-4675-B616-579B0DED6940}">
      <dgm:prSet/>
      <dgm:spPr/>
      <dgm:t>
        <a:bodyPr/>
        <a:lstStyle/>
        <a:p>
          <a:endParaRPr lang="en-US" dirty="0"/>
        </a:p>
      </dgm:t>
    </dgm:pt>
    <dgm:pt modelId="{2F63A123-61A4-495A-A972-9DA288947CF3}">
      <dgm:prSet/>
      <dgm:spPr/>
      <dgm:t>
        <a:bodyPr/>
        <a:lstStyle/>
        <a:p>
          <a:r>
            <a:rPr lang="vi-VN" dirty="0" err="1"/>
            <a:t>Why</a:t>
          </a:r>
          <a:endParaRPr lang="en-US" dirty="0"/>
        </a:p>
      </dgm:t>
    </dgm:pt>
    <dgm:pt modelId="{580A98BF-9A8C-4D2E-B7EF-22136D25D746}" type="parTrans" cxnId="{04381BE2-212E-4200-A9AC-2CCCAA980F7D}">
      <dgm:prSet/>
      <dgm:spPr/>
      <dgm:t>
        <a:bodyPr/>
        <a:lstStyle/>
        <a:p>
          <a:endParaRPr lang="en-US"/>
        </a:p>
      </dgm:t>
    </dgm:pt>
    <dgm:pt modelId="{8866A33A-CB48-4ED6-B430-7ADEEF55FE88}" type="sibTrans" cxnId="{04381BE2-212E-4200-A9AC-2CCCAA980F7D}">
      <dgm:prSet/>
      <dgm:spPr/>
      <dgm:t>
        <a:bodyPr/>
        <a:lstStyle/>
        <a:p>
          <a:endParaRPr lang="en-US"/>
        </a:p>
      </dgm:t>
    </dgm:pt>
    <dgm:pt modelId="{EE265AFF-5469-478E-8D08-AB65AB4B8A58}">
      <dgm:prSet/>
      <dgm:spPr/>
      <dgm:t>
        <a:bodyPr/>
        <a:lstStyle/>
        <a:p>
          <a:r>
            <a:rPr lang="vi-VN" dirty="0" err="1"/>
            <a:t>How</a:t>
          </a:r>
          <a:endParaRPr lang="en-US" dirty="0"/>
        </a:p>
      </dgm:t>
    </dgm:pt>
    <dgm:pt modelId="{6CB07BFF-8F8F-47E1-BEC4-479D3A19E83E}" type="parTrans" cxnId="{8307190B-818C-4C18-BE30-95591708284F}">
      <dgm:prSet/>
      <dgm:spPr/>
      <dgm:t>
        <a:bodyPr/>
        <a:lstStyle/>
        <a:p>
          <a:endParaRPr lang="en-US"/>
        </a:p>
      </dgm:t>
    </dgm:pt>
    <dgm:pt modelId="{84EA195D-7BC0-4A5F-94F4-425D300F8D46}" type="sibTrans" cxnId="{8307190B-818C-4C18-BE30-95591708284F}">
      <dgm:prSet/>
      <dgm:spPr/>
      <dgm:t>
        <a:bodyPr/>
        <a:lstStyle/>
        <a:p>
          <a:endParaRPr lang="en-US"/>
        </a:p>
      </dgm:t>
    </dgm:pt>
    <dgm:pt modelId="{E4DBB1D5-51AB-443C-956B-DA93EFFC94E3}" type="pres">
      <dgm:prSet presAssocID="{A8AEAB93-D1FE-4C91-9E54-6ADB032D445E}" presName="cycle" presStyleCnt="0">
        <dgm:presLayoutVars>
          <dgm:dir/>
          <dgm:resizeHandles val="exact"/>
        </dgm:presLayoutVars>
      </dgm:prSet>
      <dgm:spPr/>
    </dgm:pt>
    <dgm:pt modelId="{26FB9100-8BEB-4E62-AEF1-520067A1E5D8}" type="pres">
      <dgm:prSet presAssocID="{E7E8E3D3-8045-460B-81CB-F64D3FF18C2E}" presName="node" presStyleLbl="node1" presStyleIdx="0" presStyleCnt="3" custScaleX="70566" custScaleY="69877" custRadScaleRad="129548" custRadScaleInc="-6259">
        <dgm:presLayoutVars>
          <dgm:bulletEnabled val="1"/>
        </dgm:presLayoutVars>
      </dgm:prSet>
      <dgm:spPr/>
    </dgm:pt>
    <dgm:pt modelId="{DD79EFB6-E9B6-4280-A17C-905894499BBB}" type="pres">
      <dgm:prSet presAssocID="{21396D07-6BF0-4FEE-9EB8-9909F4715ECB}" presName="sibTrans" presStyleLbl="sibTrans2D1" presStyleIdx="0" presStyleCnt="3"/>
      <dgm:spPr/>
    </dgm:pt>
    <dgm:pt modelId="{1D651DDA-8C16-4225-92B7-A013103360F0}" type="pres">
      <dgm:prSet presAssocID="{21396D07-6BF0-4FEE-9EB8-9909F4715ECB}" presName="connectorText" presStyleLbl="sibTrans2D1" presStyleIdx="0" presStyleCnt="3"/>
      <dgm:spPr/>
    </dgm:pt>
    <dgm:pt modelId="{2B55B8AA-6614-4C82-88ED-3BAF90ADC5DD}" type="pres">
      <dgm:prSet presAssocID="{2F63A123-61A4-495A-A972-9DA288947CF3}" presName="node" presStyleLbl="node1" presStyleIdx="1" presStyleCnt="3" custScaleX="70566" custScaleY="69877" custRadScaleRad="236538" custRadScaleInc="-29839">
        <dgm:presLayoutVars>
          <dgm:bulletEnabled val="1"/>
        </dgm:presLayoutVars>
      </dgm:prSet>
      <dgm:spPr/>
    </dgm:pt>
    <dgm:pt modelId="{432B1B39-C8FB-4EF8-9081-88A7399A3184}" type="pres">
      <dgm:prSet presAssocID="{8866A33A-CB48-4ED6-B430-7ADEEF55FE88}" presName="sibTrans" presStyleLbl="sibTrans2D1" presStyleIdx="1" presStyleCnt="3"/>
      <dgm:spPr/>
    </dgm:pt>
    <dgm:pt modelId="{21AFC0A9-4CE7-4A4C-9C52-9C75FF15E16E}" type="pres">
      <dgm:prSet presAssocID="{8866A33A-CB48-4ED6-B430-7ADEEF55FE88}" presName="connectorText" presStyleLbl="sibTrans2D1" presStyleIdx="1" presStyleCnt="3"/>
      <dgm:spPr/>
    </dgm:pt>
    <dgm:pt modelId="{2F4A7D44-DC71-4192-BDCC-95DCD7FE1B88}" type="pres">
      <dgm:prSet presAssocID="{EE265AFF-5469-478E-8D08-AB65AB4B8A58}" presName="node" presStyleLbl="node1" presStyleIdx="2" presStyleCnt="3" custScaleX="70566" custScaleY="69877" custRadScaleRad="252105" custRadScaleInc="31101">
        <dgm:presLayoutVars>
          <dgm:bulletEnabled val="1"/>
        </dgm:presLayoutVars>
      </dgm:prSet>
      <dgm:spPr/>
    </dgm:pt>
    <dgm:pt modelId="{766B3FA5-C6AE-46F1-8D09-19EAC9E2FACF}" type="pres">
      <dgm:prSet presAssocID="{84EA195D-7BC0-4A5F-94F4-425D300F8D46}" presName="sibTrans" presStyleLbl="sibTrans2D1" presStyleIdx="2" presStyleCnt="3"/>
      <dgm:spPr/>
    </dgm:pt>
    <dgm:pt modelId="{EC37546F-2305-4436-AF44-CB38F2312669}" type="pres">
      <dgm:prSet presAssocID="{84EA195D-7BC0-4A5F-94F4-425D300F8D46}" presName="connectorText" presStyleLbl="sibTrans2D1" presStyleIdx="2" presStyleCnt="3"/>
      <dgm:spPr/>
    </dgm:pt>
  </dgm:ptLst>
  <dgm:cxnLst>
    <dgm:cxn modelId="{8307190B-818C-4C18-BE30-95591708284F}" srcId="{A8AEAB93-D1FE-4C91-9E54-6ADB032D445E}" destId="{EE265AFF-5469-478E-8D08-AB65AB4B8A58}" srcOrd="2" destOrd="0" parTransId="{6CB07BFF-8F8F-47E1-BEC4-479D3A19E83E}" sibTransId="{84EA195D-7BC0-4A5F-94F4-425D300F8D46}"/>
    <dgm:cxn modelId="{279F2116-A516-4700-963D-C3AE31CEAA0C}" type="presOf" srcId="{EE265AFF-5469-478E-8D08-AB65AB4B8A58}" destId="{2F4A7D44-DC71-4192-BDCC-95DCD7FE1B88}" srcOrd="0" destOrd="0" presId="urn:microsoft.com/office/officeart/2005/8/layout/cycle2"/>
    <dgm:cxn modelId="{B57BE52E-BEF0-4801-B43F-24980B59C6F8}" type="presOf" srcId="{A8AEAB93-D1FE-4C91-9E54-6ADB032D445E}" destId="{E4DBB1D5-51AB-443C-956B-DA93EFFC94E3}" srcOrd="0" destOrd="0" presId="urn:microsoft.com/office/officeart/2005/8/layout/cycle2"/>
    <dgm:cxn modelId="{EE601F36-3125-4164-B4C4-07C69C51DAC1}" type="presOf" srcId="{84EA195D-7BC0-4A5F-94F4-425D300F8D46}" destId="{EC37546F-2305-4436-AF44-CB38F2312669}" srcOrd="1" destOrd="0" presId="urn:microsoft.com/office/officeart/2005/8/layout/cycle2"/>
    <dgm:cxn modelId="{EC3595A3-1808-46BB-B208-6359210663B0}" type="presOf" srcId="{21396D07-6BF0-4FEE-9EB8-9909F4715ECB}" destId="{DD79EFB6-E9B6-4280-A17C-905894499BBB}" srcOrd="0" destOrd="0" presId="urn:microsoft.com/office/officeart/2005/8/layout/cycle2"/>
    <dgm:cxn modelId="{02FEADB4-E2B5-4733-9BC4-A91F11D977D2}" type="presOf" srcId="{21396D07-6BF0-4FEE-9EB8-9909F4715ECB}" destId="{1D651DDA-8C16-4225-92B7-A013103360F0}" srcOrd="1" destOrd="0" presId="urn:microsoft.com/office/officeart/2005/8/layout/cycle2"/>
    <dgm:cxn modelId="{3E5B23B5-ABFE-4BD4-972E-2945DE1B136A}" type="presOf" srcId="{E7E8E3D3-8045-460B-81CB-F64D3FF18C2E}" destId="{26FB9100-8BEB-4E62-AEF1-520067A1E5D8}" srcOrd="0" destOrd="0" presId="urn:microsoft.com/office/officeart/2005/8/layout/cycle2"/>
    <dgm:cxn modelId="{8E439DB5-663F-4886-A607-323FC02EE59A}" type="presOf" srcId="{8866A33A-CB48-4ED6-B430-7ADEEF55FE88}" destId="{432B1B39-C8FB-4EF8-9081-88A7399A3184}" srcOrd="0" destOrd="0" presId="urn:microsoft.com/office/officeart/2005/8/layout/cycle2"/>
    <dgm:cxn modelId="{67F630C3-4B87-4675-B616-579B0DED6940}" srcId="{A8AEAB93-D1FE-4C91-9E54-6ADB032D445E}" destId="{E7E8E3D3-8045-460B-81CB-F64D3FF18C2E}" srcOrd="0" destOrd="0" parTransId="{4F9042A4-5BA8-4284-9194-A06339539129}" sibTransId="{21396D07-6BF0-4FEE-9EB8-9909F4715ECB}"/>
    <dgm:cxn modelId="{1AE62DD4-12F2-4C68-91BD-9BB14E306718}" type="presOf" srcId="{8866A33A-CB48-4ED6-B430-7ADEEF55FE88}" destId="{21AFC0A9-4CE7-4A4C-9C52-9C75FF15E16E}" srcOrd="1" destOrd="0" presId="urn:microsoft.com/office/officeart/2005/8/layout/cycle2"/>
    <dgm:cxn modelId="{5AB4DCD6-B0D2-4934-A558-5B49672B94CD}" type="presOf" srcId="{84EA195D-7BC0-4A5F-94F4-425D300F8D46}" destId="{766B3FA5-C6AE-46F1-8D09-19EAC9E2FACF}" srcOrd="0" destOrd="0" presId="urn:microsoft.com/office/officeart/2005/8/layout/cycle2"/>
    <dgm:cxn modelId="{8C45DBE0-55B4-4968-94E9-81E0C674DEBC}" type="presOf" srcId="{2F63A123-61A4-495A-A972-9DA288947CF3}" destId="{2B55B8AA-6614-4C82-88ED-3BAF90ADC5DD}" srcOrd="0" destOrd="0" presId="urn:microsoft.com/office/officeart/2005/8/layout/cycle2"/>
    <dgm:cxn modelId="{04381BE2-212E-4200-A9AC-2CCCAA980F7D}" srcId="{A8AEAB93-D1FE-4C91-9E54-6ADB032D445E}" destId="{2F63A123-61A4-495A-A972-9DA288947CF3}" srcOrd="1" destOrd="0" parTransId="{580A98BF-9A8C-4D2E-B7EF-22136D25D746}" sibTransId="{8866A33A-CB48-4ED6-B430-7ADEEF55FE88}"/>
    <dgm:cxn modelId="{A9F14DBA-3CA2-442F-B838-8587967E1F71}" type="presParOf" srcId="{E4DBB1D5-51AB-443C-956B-DA93EFFC94E3}" destId="{26FB9100-8BEB-4E62-AEF1-520067A1E5D8}" srcOrd="0" destOrd="0" presId="urn:microsoft.com/office/officeart/2005/8/layout/cycle2"/>
    <dgm:cxn modelId="{4CE5BBD7-EF22-424E-B351-3498B84B86E4}" type="presParOf" srcId="{E4DBB1D5-51AB-443C-956B-DA93EFFC94E3}" destId="{DD79EFB6-E9B6-4280-A17C-905894499BBB}" srcOrd="1" destOrd="0" presId="urn:microsoft.com/office/officeart/2005/8/layout/cycle2"/>
    <dgm:cxn modelId="{947F9347-4E36-4873-8BCB-BD9D167C7BED}" type="presParOf" srcId="{DD79EFB6-E9B6-4280-A17C-905894499BBB}" destId="{1D651DDA-8C16-4225-92B7-A013103360F0}" srcOrd="0" destOrd="0" presId="urn:microsoft.com/office/officeart/2005/8/layout/cycle2"/>
    <dgm:cxn modelId="{768B8047-6AA0-4871-BB44-5CA712F04024}" type="presParOf" srcId="{E4DBB1D5-51AB-443C-956B-DA93EFFC94E3}" destId="{2B55B8AA-6614-4C82-88ED-3BAF90ADC5DD}" srcOrd="2" destOrd="0" presId="urn:microsoft.com/office/officeart/2005/8/layout/cycle2"/>
    <dgm:cxn modelId="{95C1C4A2-3C88-4E79-A6F8-DB8031598EBA}" type="presParOf" srcId="{E4DBB1D5-51AB-443C-956B-DA93EFFC94E3}" destId="{432B1B39-C8FB-4EF8-9081-88A7399A3184}" srcOrd="3" destOrd="0" presId="urn:microsoft.com/office/officeart/2005/8/layout/cycle2"/>
    <dgm:cxn modelId="{09BF3681-5000-4F2C-90DB-602D6739B1E8}" type="presParOf" srcId="{432B1B39-C8FB-4EF8-9081-88A7399A3184}" destId="{21AFC0A9-4CE7-4A4C-9C52-9C75FF15E16E}" srcOrd="0" destOrd="0" presId="urn:microsoft.com/office/officeart/2005/8/layout/cycle2"/>
    <dgm:cxn modelId="{5C3EA276-9DC5-4D94-93AA-5CC83B250BF5}" type="presParOf" srcId="{E4DBB1D5-51AB-443C-956B-DA93EFFC94E3}" destId="{2F4A7D44-DC71-4192-BDCC-95DCD7FE1B88}" srcOrd="4" destOrd="0" presId="urn:microsoft.com/office/officeart/2005/8/layout/cycle2"/>
    <dgm:cxn modelId="{48001D38-480A-474A-84F4-D64541FD196C}" type="presParOf" srcId="{E4DBB1D5-51AB-443C-956B-DA93EFFC94E3}" destId="{766B3FA5-C6AE-46F1-8D09-19EAC9E2FACF}" srcOrd="5" destOrd="0" presId="urn:microsoft.com/office/officeart/2005/8/layout/cycle2"/>
    <dgm:cxn modelId="{3B0564E7-C0A1-462B-9981-D5675F7674DA}" type="presParOf" srcId="{766B3FA5-C6AE-46F1-8D09-19EAC9E2FACF}" destId="{EC37546F-2305-4436-AF44-CB38F231266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FB9100-8BEB-4E62-AEF1-520067A1E5D8}">
      <dsp:nvSpPr>
        <dsp:cNvPr id="0" name=""/>
        <dsp:cNvSpPr/>
      </dsp:nvSpPr>
      <dsp:spPr>
        <a:xfrm>
          <a:off x="5251613" y="0"/>
          <a:ext cx="1688754" cy="16722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700" kern="1200" dirty="0" err="1"/>
            <a:t>What</a:t>
          </a:r>
          <a:endParaRPr lang="en-US" sz="3700" kern="1200" dirty="0"/>
        </a:p>
      </dsp:txBody>
      <dsp:txXfrm>
        <a:off x="5498925" y="244898"/>
        <a:ext cx="1194130" cy="1182469"/>
      </dsp:txXfrm>
    </dsp:sp>
    <dsp:sp modelId="{DD79EFB6-E9B6-4280-A17C-905894499BBB}">
      <dsp:nvSpPr>
        <dsp:cNvPr id="0" name=""/>
        <dsp:cNvSpPr/>
      </dsp:nvSpPr>
      <dsp:spPr>
        <a:xfrm rot="2173678">
          <a:off x="7341109" y="2215518"/>
          <a:ext cx="2377726" cy="8076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 dirty="0"/>
        </a:p>
      </dsp:txBody>
      <dsp:txXfrm>
        <a:off x="7364531" y="2305454"/>
        <a:ext cx="2135419" cy="484614"/>
      </dsp:txXfrm>
    </dsp:sp>
    <dsp:sp modelId="{2B55B8AA-6614-4C82-88ED-3BAF90ADC5DD}">
      <dsp:nvSpPr>
        <dsp:cNvPr id="0" name=""/>
        <dsp:cNvSpPr/>
      </dsp:nvSpPr>
      <dsp:spPr>
        <a:xfrm>
          <a:off x="10228147" y="3646003"/>
          <a:ext cx="1688754" cy="16722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700" kern="1200" dirty="0" err="1"/>
            <a:t>Why</a:t>
          </a:r>
          <a:endParaRPr lang="en-US" sz="3700" kern="1200" dirty="0"/>
        </a:p>
      </dsp:txBody>
      <dsp:txXfrm>
        <a:off x="10475459" y="3890901"/>
        <a:ext cx="1194130" cy="1182469"/>
      </dsp:txXfrm>
    </dsp:sp>
    <dsp:sp modelId="{432B1B39-C8FB-4EF8-9081-88A7399A3184}">
      <dsp:nvSpPr>
        <dsp:cNvPr id="0" name=""/>
        <dsp:cNvSpPr/>
      </dsp:nvSpPr>
      <dsp:spPr>
        <a:xfrm rot="10800000">
          <a:off x="4046600" y="4078290"/>
          <a:ext cx="4368292" cy="8076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 rot="10800000">
        <a:off x="4288907" y="4239828"/>
        <a:ext cx="4125985" cy="484614"/>
      </dsp:txXfrm>
    </dsp:sp>
    <dsp:sp modelId="{2F4A7D44-DC71-4192-BDCC-95DCD7FE1B88}">
      <dsp:nvSpPr>
        <dsp:cNvPr id="0" name=""/>
        <dsp:cNvSpPr/>
      </dsp:nvSpPr>
      <dsp:spPr>
        <a:xfrm>
          <a:off x="297330" y="3646002"/>
          <a:ext cx="1688754" cy="16722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700" kern="1200" dirty="0" err="1"/>
            <a:t>How</a:t>
          </a:r>
          <a:endParaRPr lang="en-US" sz="3700" kern="1200" dirty="0"/>
        </a:p>
      </dsp:txBody>
      <dsp:txXfrm>
        <a:off x="544642" y="3890900"/>
        <a:ext cx="1194130" cy="1182469"/>
      </dsp:txXfrm>
    </dsp:sp>
    <dsp:sp modelId="{766B3FA5-C6AE-46F1-8D09-19EAC9E2FACF}">
      <dsp:nvSpPr>
        <dsp:cNvPr id="0" name=""/>
        <dsp:cNvSpPr/>
      </dsp:nvSpPr>
      <dsp:spPr>
        <a:xfrm rot="19418973">
          <a:off x="2380746" y="2295016"/>
          <a:ext cx="2368238" cy="8076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2404322" y="2528364"/>
        <a:ext cx="2125931" cy="4846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819C3C-60EF-D645-B113-6C64D2AC55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7FC56F-4512-FE49-853F-428A120189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12B98-4418-EB49-9D2B-6A764D1D6634}" type="datetimeFigureOut">
              <a:rPr lang="en-VN" smtClean="0"/>
              <a:t>07/02/2023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656D0D-14B8-3C47-8E92-3DDC688C3C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CD9EE7-5F36-1549-ACE8-4398724F073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AADD10-E74F-D447-97F2-9675FBF74796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8058227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7AE1E7-346C-4A4E-8167-247A92DBB887}" type="datetimeFigureOut">
              <a:rPr lang="en-US" smtClean="0"/>
              <a:t>7/2/2023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3E675E-B2DC-5A4F-8404-003BB8384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15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7563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62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61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83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93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027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585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7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052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95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97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0F4DBC8-7F64-4060-9A3C-507DA4327538}"/>
              </a:ext>
            </a:extLst>
          </p:cNvPr>
          <p:cNvSpPr/>
          <p:nvPr userDrawn="1"/>
        </p:nvSpPr>
        <p:spPr>
          <a:xfrm>
            <a:off x="0" y="0"/>
            <a:ext cx="12192000" cy="515248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Xxth</a:t>
            </a:r>
            <a:r>
              <a:rPr lang="en-US"/>
              <a:t> Month Year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272F18-C544-DD46-A5DA-7F43526479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FAE2A-0AAB-4F74-B0AD-D7B5C5A2C8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Name/Company</a:t>
            </a:r>
          </a:p>
        </p:txBody>
      </p:sp>
      <p:pic>
        <p:nvPicPr>
          <p:cNvPr id="11" name="Picture 10" descr="A picture containing text, red, sign, orange&#10;&#10;Description automatically generated">
            <a:extLst>
              <a:ext uri="{FF2B5EF4-FFF2-40B4-BE49-F238E27FC236}">
                <a16:creationId xmlns:a16="http://schemas.microsoft.com/office/drawing/2014/main" id="{5A541232-9C31-48A5-8AC4-3A4838B2C8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016DEE-461E-8142-933E-3358189B4376}"/>
              </a:ext>
            </a:extLst>
          </p:cNvPr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3977B55-F8B1-41BC-A489-3527789532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1698" y="1234018"/>
            <a:ext cx="3847884" cy="368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693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90884D46-34E9-A517-2FFA-8FF0B47F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49C6DF-ED05-613A-BD1B-7A791682FC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030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hot air balloons&#10;&#10;Description automatically generated with medium confidence">
            <a:extLst>
              <a:ext uri="{FF2B5EF4-FFF2-40B4-BE49-F238E27FC236}">
                <a16:creationId xmlns:a16="http://schemas.microsoft.com/office/drawing/2014/main" id="{373BFDA9-214F-997D-1391-B3501413D5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2A130C4-029D-F680-B116-FEDAC0A435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237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road, way, highway&#10;&#10;Description automatically generated">
            <a:extLst>
              <a:ext uri="{FF2B5EF4-FFF2-40B4-BE49-F238E27FC236}">
                <a16:creationId xmlns:a16="http://schemas.microsoft.com/office/drawing/2014/main" id="{45D12779-DBA6-25EE-EC29-76A57B4054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7272F18-C544-DD46-A5DA-7F43526479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664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person&#10;&#10;Description automatically generated">
            <a:extLst>
              <a:ext uri="{FF2B5EF4-FFF2-40B4-BE49-F238E27FC236}">
                <a16:creationId xmlns:a16="http://schemas.microsoft.com/office/drawing/2014/main" id="{400463C8-ADA2-29A8-A18E-11D121A091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7272F18-C544-DD46-A5DA-7F43526479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67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outdoor, satellite, dark&#10;&#10;Description automatically generated">
            <a:extLst>
              <a:ext uri="{FF2B5EF4-FFF2-40B4-BE49-F238E27FC236}">
                <a16:creationId xmlns:a16="http://schemas.microsoft.com/office/drawing/2014/main" id="{E68A93F0-5FD9-FAF4-2C10-8546C1A607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7272F18-C544-DD46-A5DA-7F43526479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7138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6B78D49-8CBF-4B86-AA1D-095691E3BCF8}"/>
              </a:ext>
            </a:extLst>
          </p:cNvPr>
          <p:cNvSpPr/>
          <p:nvPr userDrawn="1"/>
        </p:nvSpPr>
        <p:spPr>
          <a:xfrm>
            <a:off x="0" y="-2"/>
            <a:ext cx="4777273" cy="685800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A7F5D4-E626-B842-94CE-B0076554C454}"/>
              </a:ext>
            </a:extLst>
          </p:cNvPr>
          <p:cNvSpPr txBox="1"/>
          <p:nvPr userDrawn="1"/>
        </p:nvSpPr>
        <p:spPr>
          <a:xfrm>
            <a:off x="1166580" y="2958558"/>
            <a:ext cx="23959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4400">
                <a:ln>
                  <a:noFill/>
                </a:ln>
                <a:gradFill flip="none" rotWithShape="1">
                  <a:gsLst>
                    <a:gs pos="0">
                      <a:schemeClr val="accent2"/>
                    </a:gs>
                    <a:gs pos="70000">
                      <a:schemeClr val="accent1"/>
                    </a:gs>
                  </a:gsLst>
                  <a:lin ang="0" scaled="1"/>
                  <a:tileRect/>
                </a:gradFill>
              </a:rPr>
              <a:t>Agenda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811D91-A166-7740-A26D-3538809C3A84}"/>
              </a:ext>
            </a:extLst>
          </p:cNvPr>
          <p:cNvSpPr/>
          <p:nvPr userDrawn="1"/>
        </p:nvSpPr>
        <p:spPr>
          <a:xfrm>
            <a:off x="828520" y="1931437"/>
            <a:ext cx="3072078" cy="2995126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B746F9-AC43-4A18-8BBA-9BF702C817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09284" y="1506893"/>
            <a:ext cx="5216136" cy="3844212"/>
          </a:xfrm>
        </p:spPr>
        <p:txBody>
          <a:bodyPr anchor="ctr"/>
          <a:lstStyle>
            <a:lvl1pPr marL="342900" indent="-342900">
              <a:buFont typeface="+mj-lt"/>
              <a:buAutoNum type="arabicPeriod"/>
              <a:defRPr b="1"/>
            </a:lvl1pPr>
            <a:lvl2pPr marL="800100" indent="-3429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2pPr>
          </a:lstStyle>
          <a:p>
            <a:pPr lvl="0"/>
            <a:r>
              <a:rPr lang="en-US"/>
              <a:t>Section 1</a:t>
            </a:r>
          </a:p>
          <a:p>
            <a:pPr lvl="1"/>
            <a:r>
              <a:rPr lang="en-US"/>
              <a:t>Section 1.1</a:t>
            </a:r>
          </a:p>
          <a:p>
            <a:pPr lvl="1"/>
            <a:r>
              <a:rPr lang="en-US"/>
              <a:t>Section 1.2</a:t>
            </a:r>
          </a:p>
          <a:p>
            <a:pPr lvl="0"/>
            <a:r>
              <a:rPr lang="en-US"/>
              <a:t>Section 2</a:t>
            </a:r>
          </a:p>
          <a:p>
            <a:pPr lvl="0"/>
            <a:r>
              <a:rPr lang="en-US"/>
              <a:t>Section 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7F7DEC-028C-4F6E-9443-5DECF80AC70F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6324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948855-1089-416A-8AC7-0EBCB10F90B9}"/>
              </a:ext>
            </a:extLst>
          </p:cNvPr>
          <p:cNvSpPr/>
          <p:nvPr userDrawn="1"/>
        </p:nvSpPr>
        <p:spPr>
          <a:xfrm>
            <a:off x="0" y="-2"/>
            <a:ext cx="9892145" cy="685800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857867-B87A-4C51-B56B-4C1FEFA9D2BF}"/>
              </a:ext>
            </a:extLst>
          </p:cNvPr>
          <p:cNvSpPr/>
          <p:nvPr userDrawn="1"/>
        </p:nvSpPr>
        <p:spPr>
          <a:xfrm>
            <a:off x="1037723" y="1706186"/>
            <a:ext cx="7830052" cy="3084889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7CAE11-CA8E-4E60-8769-319FA0DA686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0443" y="2177969"/>
            <a:ext cx="6939657" cy="210828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822579B-2657-44E3-B284-C57D176FE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10715" y="221874"/>
            <a:ext cx="1649412" cy="1484312"/>
          </a:xfrm>
        </p:spPr>
        <p:txBody>
          <a:bodyPr anchor="b">
            <a:normAutofit/>
          </a:bodyPr>
          <a:lstStyle>
            <a:lvl1pPr marL="0" indent="0" algn="r">
              <a:buNone/>
              <a:defRPr sz="60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BD603B-A376-4510-BAB6-474443CE991C}"/>
              </a:ext>
            </a:extLst>
          </p:cNvPr>
          <p:cNvSpPr/>
          <p:nvPr userDrawn="1"/>
        </p:nvSpPr>
        <p:spPr>
          <a:xfrm>
            <a:off x="9089058" y="5147638"/>
            <a:ext cx="359741" cy="359741"/>
          </a:xfrm>
          <a:prstGeom prst="rect">
            <a:avLst/>
          </a:prstGeom>
          <a:solidFill>
            <a:srgbClr val="E47E8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29FA97-C73A-4B23-A0D9-2D0366362D15}"/>
              </a:ext>
            </a:extLst>
          </p:cNvPr>
          <p:cNvSpPr/>
          <p:nvPr userDrawn="1"/>
        </p:nvSpPr>
        <p:spPr>
          <a:xfrm>
            <a:off x="8867775" y="5368998"/>
            <a:ext cx="351564" cy="35974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1408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6982915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F74AEE-2FC4-3D4B-98F4-C618FA345D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404" y="1884792"/>
            <a:ext cx="6983408" cy="428466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3DB645-A5D5-4BE5-ACAD-B90EEA6C4F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90733"/>
            <a:ext cx="6982915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7A87D9-F461-4214-89A2-5CC4233B821C}"/>
              </a:ext>
            </a:extLst>
          </p:cNvPr>
          <p:cNvCxnSpPr/>
          <p:nvPr userDrawn="1"/>
        </p:nvCxnSpPr>
        <p:spPr>
          <a:xfrm>
            <a:off x="10202779" y="0"/>
            <a:ext cx="0" cy="68580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AE89F53-1788-4DED-9E50-73537512643B}"/>
              </a:ext>
            </a:extLst>
          </p:cNvPr>
          <p:cNvSpPr/>
          <p:nvPr userDrawn="1"/>
        </p:nvSpPr>
        <p:spPr>
          <a:xfrm>
            <a:off x="9360571" y="4785824"/>
            <a:ext cx="1383630" cy="1383630"/>
          </a:xfrm>
          <a:prstGeom prst="rect">
            <a:avLst/>
          </a:prstGeom>
          <a:solidFill>
            <a:srgbClr val="9E71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8B1D7B-0C32-4926-BA37-75EEF2940DDD}"/>
              </a:ext>
            </a:extLst>
          </p:cNvPr>
          <p:cNvSpPr/>
          <p:nvPr userDrawn="1"/>
        </p:nvSpPr>
        <p:spPr>
          <a:xfrm>
            <a:off x="9180097" y="4656221"/>
            <a:ext cx="1383630" cy="138363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F4B2A7-DFC8-4809-9584-8CD368862473}"/>
              </a:ext>
            </a:extLst>
          </p:cNvPr>
          <p:cNvSpPr/>
          <p:nvPr userDrawn="1"/>
        </p:nvSpPr>
        <p:spPr>
          <a:xfrm>
            <a:off x="11122186" y="1626113"/>
            <a:ext cx="517358" cy="517358"/>
          </a:xfrm>
          <a:prstGeom prst="rect">
            <a:avLst/>
          </a:prstGeom>
          <a:solidFill>
            <a:srgbClr val="E47E8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EA421C-6BDF-4636-BF53-9B729F0C10A7}"/>
              </a:ext>
            </a:extLst>
          </p:cNvPr>
          <p:cNvSpPr/>
          <p:nvPr userDrawn="1"/>
        </p:nvSpPr>
        <p:spPr>
          <a:xfrm>
            <a:off x="10941712" y="1776508"/>
            <a:ext cx="505599" cy="51735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9AC2A3-9F1A-4A37-8128-D2327580C5AE}"/>
              </a:ext>
            </a:extLst>
          </p:cNvPr>
          <p:cNvSpPr/>
          <p:nvPr userDrawn="1"/>
        </p:nvSpPr>
        <p:spPr>
          <a:xfrm>
            <a:off x="8885196" y="2994326"/>
            <a:ext cx="434674" cy="434674"/>
          </a:xfrm>
          <a:prstGeom prst="rect">
            <a:avLst/>
          </a:prstGeom>
          <a:solidFill>
            <a:srgbClr val="E47E8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8D9E1B-D1E5-4D9A-AE23-53A4E498A323}"/>
              </a:ext>
            </a:extLst>
          </p:cNvPr>
          <p:cNvSpPr/>
          <p:nvPr userDrawn="1"/>
        </p:nvSpPr>
        <p:spPr>
          <a:xfrm>
            <a:off x="8704723" y="3144721"/>
            <a:ext cx="424794" cy="434674"/>
          </a:xfrm>
          <a:prstGeom prst="rect">
            <a:avLst/>
          </a:prstGeom>
          <a:solidFill>
            <a:srgbClr val="9E71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985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199" y="405446"/>
            <a:ext cx="10293015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F74AEE-2FC4-3D4B-98F4-C618FA345D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404" y="1212987"/>
            <a:ext cx="10293016" cy="462797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5D75C5-070B-43C6-A2EC-520A1054A20C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465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1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6054007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F74AEE-2FC4-3D4B-98F4-C618FA345D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405" y="1212987"/>
            <a:ext cx="6054008" cy="462797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2309445-5A61-46DA-B640-9F38792F0284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847908"/>
            <a:ext cx="12211665" cy="5604646"/>
          </a:xfrm>
          <a:prstGeom prst="bentConnector3">
            <a:avLst>
              <a:gd name="adj1" fmla="val 78341"/>
            </a:avLst>
          </a:prstGeom>
          <a:ln w="5715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C9E366E7-2A3D-4DEF-8060-807B632BE5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21255" y="1565138"/>
            <a:ext cx="4032340" cy="3923671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EE8406-5730-499B-AB8A-9174051D8886}"/>
              </a:ext>
            </a:extLst>
          </p:cNvPr>
          <p:cNvSpPr/>
          <p:nvPr userDrawn="1"/>
        </p:nvSpPr>
        <p:spPr>
          <a:xfrm>
            <a:off x="11395007" y="5849295"/>
            <a:ext cx="452864" cy="452864"/>
          </a:xfrm>
          <a:prstGeom prst="rect">
            <a:avLst/>
          </a:prstGeom>
          <a:solidFill>
            <a:srgbClr val="E47E8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583AAA-EC9C-4D48-86F2-577AD349442B}"/>
              </a:ext>
            </a:extLst>
          </p:cNvPr>
          <p:cNvSpPr/>
          <p:nvPr userDrawn="1"/>
        </p:nvSpPr>
        <p:spPr>
          <a:xfrm>
            <a:off x="11214534" y="5999690"/>
            <a:ext cx="442571" cy="452864"/>
          </a:xfrm>
          <a:prstGeom prst="rect">
            <a:avLst/>
          </a:prstGeom>
          <a:solidFill>
            <a:srgbClr val="9E71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08F9A5-EC95-4A0A-B012-3129F612FCBE}"/>
              </a:ext>
            </a:extLst>
          </p:cNvPr>
          <p:cNvSpPr/>
          <p:nvPr userDrawn="1"/>
        </p:nvSpPr>
        <p:spPr>
          <a:xfrm>
            <a:off x="9037747" y="405446"/>
            <a:ext cx="322563" cy="322563"/>
          </a:xfrm>
          <a:prstGeom prst="rect">
            <a:avLst/>
          </a:prstGeom>
          <a:solidFill>
            <a:srgbClr val="E47E8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5B17D1-EB3B-4981-95CC-095770362D06}"/>
              </a:ext>
            </a:extLst>
          </p:cNvPr>
          <p:cNvSpPr/>
          <p:nvPr userDrawn="1"/>
        </p:nvSpPr>
        <p:spPr>
          <a:xfrm>
            <a:off x="8857273" y="555841"/>
            <a:ext cx="315231" cy="32256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16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0F4DBC8-7F64-4060-9A3C-507DA4327538}"/>
              </a:ext>
            </a:extLst>
          </p:cNvPr>
          <p:cNvSpPr/>
          <p:nvPr userDrawn="1"/>
        </p:nvSpPr>
        <p:spPr>
          <a:xfrm>
            <a:off x="0" y="0"/>
            <a:ext cx="12192000" cy="515248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Xxth</a:t>
            </a:r>
            <a:r>
              <a:rPr lang="en-US"/>
              <a:t> Month Year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272F18-C544-DD46-A5DA-7F43526479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FAE2A-0AAB-4F74-B0AD-D7B5C5A2C8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Name/Company</a:t>
            </a:r>
          </a:p>
        </p:txBody>
      </p:sp>
      <p:pic>
        <p:nvPicPr>
          <p:cNvPr id="11" name="Picture 10" descr="A picture containing text, red, sign, orange&#10;&#10;Description automatically generated">
            <a:extLst>
              <a:ext uri="{FF2B5EF4-FFF2-40B4-BE49-F238E27FC236}">
                <a16:creationId xmlns:a16="http://schemas.microsoft.com/office/drawing/2014/main" id="{5A541232-9C31-48A5-8AC4-3A4838B2C8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016DEE-461E-8142-933E-3358189B4376}"/>
              </a:ext>
            </a:extLst>
          </p:cNvPr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hydrozoan, night sky&#10;&#10;Description automatically generated">
            <a:extLst>
              <a:ext uri="{FF2B5EF4-FFF2-40B4-BE49-F238E27FC236}">
                <a16:creationId xmlns:a16="http://schemas.microsoft.com/office/drawing/2014/main" id="{C657C537-27A4-4BB6-A25B-14DFC62305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221441">
            <a:off x="5699333" y="1686762"/>
            <a:ext cx="6403389" cy="354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0608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sid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571108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5E5A48-ECCB-43DC-93A4-391CA82BEBFF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00B770C-B286-4CAD-8380-66B68FEF38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35850" y="-1"/>
            <a:ext cx="4756150" cy="6719091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DFE92DE-CFA0-8310-19D4-F3F7530DE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404" y="1884792"/>
            <a:ext cx="5711483" cy="428466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D3F2639-BACD-ADBC-1684-14D977AAA0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1" y="1290733"/>
            <a:ext cx="5711080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</p:spTree>
    <p:extLst>
      <p:ext uri="{BB962C8B-B14F-4D97-AF65-F5344CB8AC3E}">
        <p14:creationId xmlns:p14="http://schemas.microsoft.com/office/powerpoint/2010/main" val="22595262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199" y="405446"/>
            <a:ext cx="10293015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5D75C5-070B-43C6-A2EC-520A1054A20C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109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lock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6">
            <a:extLst>
              <a:ext uri="{FF2B5EF4-FFF2-40B4-BE49-F238E27FC236}">
                <a16:creationId xmlns:a16="http://schemas.microsoft.com/office/drawing/2014/main" id="{BEB70A2B-E770-453C-87CB-27AEC7782C7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23819" y="1623914"/>
            <a:ext cx="3345513" cy="4235711"/>
          </a:xfr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4" name="Text Placeholder 36">
            <a:extLst>
              <a:ext uri="{FF2B5EF4-FFF2-40B4-BE49-F238E27FC236}">
                <a16:creationId xmlns:a16="http://schemas.microsoft.com/office/drawing/2014/main" id="{D4AAC140-90B2-4DB0-9768-B81A8825E7C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28628" y="1623914"/>
            <a:ext cx="3345513" cy="4235711"/>
          </a:xfr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833437" y="1623914"/>
            <a:ext cx="3345513" cy="4235711"/>
          </a:xfr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15" hasCustomPrompt="1"/>
          </p:nvPr>
        </p:nvSpPr>
        <p:spPr>
          <a:xfrm>
            <a:off x="4721333" y="1815548"/>
            <a:ext cx="2960105" cy="45382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vi-VN"/>
              <a:t>Sub-Heading Here</a:t>
            </a:r>
            <a:endParaRPr lang="en-US"/>
          </a:p>
        </p:txBody>
      </p:sp>
      <p:sp>
        <p:nvSpPr>
          <p:cNvPr id="48" name="Text Placeholder 46"/>
          <p:cNvSpPr>
            <a:spLocks noGrp="1"/>
          </p:cNvSpPr>
          <p:nvPr>
            <p:ph type="body" sz="quarter" idx="16" hasCustomPrompt="1"/>
          </p:nvPr>
        </p:nvSpPr>
        <p:spPr>
          <a:xfrm>
            <a:off x="8434876" y="1815548"/>
            <a:ext cx="2971756" cy="45382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vi-VN"/>
              <a:t>Sub-Heading Here</a:t>
            </a:r>
            <a:endParaRPr lang="en-US"/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17" hasCustomPrompt="1"/>
          </p:nvPr>
        </p:nvSpPr>
        <p:spPr>
          <a:xfrm>
            <a:off x="1034128" y="1815548"/>
            <a:ext cx="2961403" cy="45382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C31F37-22BC-42FF-B83D-8940FBE587D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33463" y="2462197"/>
            <a:ext cx="2962275" cy="298942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2861BB9-9D7C-4D75-84D6-E40305AC5B8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732336" y="2460687"/>
            <a:ext cx="2962275" cy="305634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9CF6C1B5-CF89-4E3C-885F-696504799B4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434876" y="2461009"/>
            <a:ext cx="2962275" cy="304201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402FA20-1BB6-44D2-91E5-1C1D4BD3C3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C0D5BC-1D94-4A11-AEC5-748544C41F8D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094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199" y="405446"/>
            <a:ext cx="10293015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F74AEE-2FC4-3D4B-98F4-C618FA345D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404" y="2012147"/>
            <a:ext cx="5039882" cy="365759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5D75C5-070B-43C6-A2EC-520A1054A20C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8F7C335-D964-4B8E-8A14-95F40E7C21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1" y="1399721"/>
            <a:ext cx="5039882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940330E-EAF3-4146-ABB5-ADFFAB4A77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40828" y="2021478"/>
            <a:ext cx="5039882" cy="365759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BD28F15-B203-4F94-B8D7-F047120322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40828" y="1399721"/>
            <a:ext cx="5039882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2C36AEA-9A9B-5E2A-5D60-A03A8418739E}"/>
              </a:ext>
            </a:extLst>
          </p:cNvPr>
          <p:cNvCxnSpPr/>
          <p:nvPr userDrawn="1"/>
        </p:nvCxnSpPr>
        <p:spPr>
          <a:xfrm>
            <a:off x="6047653" y="1399721"/>
            <a:ext cx="0" cy="4593575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3331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lock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6">
            <a:extLst>
              <a:ext uri="{FF2B5EF4-FFF2-40B4-BE49-F238E27FC236}">
                <a16:creationId xmlns:a16="http://schemas.microsoft.com/office/drawing/2014/main" id="{24C39F53-3DDC-FC4C-A9B4-7B697E8113F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16413" y="3907922"/>
            <a:ext cx="5142292" cy="2281960"/>
          </a:xfrm>
          <a:solidFill>
            <a:schemeClr val="tx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/>
              <a:t> </a:t>
            </a:r>
            <a:endParaRPr lang="en-US"/>
          </a:p>
        </p:txBody>
      </p:sp>
      <p:sp>
        <p:nvSpPr>
          <p:cNvPr id="31" name="Text Placeholder 36">
            <a:extLst>
              <a:ext uri="{FF2B5EF4-FFF2-40B4-BE49-F238E27FC236}">
                <a16:creationId xmlns:a16="http://schemas.microsoft.com/office/drawing/2014/main" id="{AEA52B7F-ED93-394B-8192-7FE0914A70D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3437" y="3897983"/>
            <a:ext cx="5142292" cy="2281960"/>
          </a:xfrm>
          <a:solidFill>
            <a:schemeClr val="tx1">
              <a:lumMod val="9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833437" y="1365498"/>
            <a:ext cx="5142292" cy="2281960"/>
          </a:xfrm>
          <a:solidFill>
            <a:schemeClr val="tx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9" name="Text Placeholder 36"/>
          <p:cNvSpPr>
            <a:spLocks noGrp="1"/>
          </p:cNvSpPr>
          <p:nvPr>
            <p:ph type="body" sz="quarter" idx="12" hasCustomPrompt="1"/>
          </p:nvPr>
        </p:nvSpPr>
        <p:spPr>
          <a:xfrm>
            <a:off x="6216413" y="1365498"/>
            <a:ext cx="5142292" cy="2281960"/>
          </a:xfrm>
          <a:solidFill>
            <a:schemeClr val="tx1">
              <a:lumMod val="9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/>
              <a:t> </a:t>
            </a:r>
            <a:endParaRPr lang="en-US"/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15" hasCustomPrompt="1"/>
          </p:nvPr>
        </p:nvSpPr>
        <p:spPr>
          <a:xfrm>
            <a:off x="6397029" y="1509607"/>
            <a:ext cx="4760844" cy="42321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vi-VN"/>
              <a:t>Sub-Heading Here</a:t>
            </a:r>
            <a:endParaRPr lang="en-US"/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17" hasCustomPrompt="1"/>
          </p:nvPr>
        </p:nvSpPr>
        <p:spPr>
          <a:xfrm>
            <a:off x="1034128" y="1509607"/>
            <a:ext cx="4731026" cy="42321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C96B441-B518-C944-AEAD-6FFD8ED98E3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34128" y="1962468"/>
            <a:ext cx="4731026" cy="1466532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C9197E8-EEE0-644D-8341-BC9FACF0ABD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11936" y="1962468"/>
            <a:ext cx="4731026" cy="1466532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C3CD257-08F3-41B0-A2B0-900EDCB93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4DD68E-5C43-438C-99B5-C84D4AB40B4E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46">
            <a:extLst>
              <a:ext uri="{FF2B5EF4-FFF2-40B4-BE49-F238E27FC236}">
                <a16:creationId xmlns:a16="http://schemas.microsoft.com/office/drawing/2014/main" id="{36DDA426-4DC8-404D-BEA4-07348F321C6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97029" y="4068814"/>
            <a:ext cx="4760844" cy="42321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vi-VN"/>
              <a:t>Sub-Heading Here</a:t>
            </a:r>
            <a:endParaRPr lang="en-US"/>
          </a:p>
        </p:txBody>
      </p:sp>
      <p:sp>
        <p:nvSpPr>
          <p:cNvPr id="23" name="Text Placeholder 46">
            <a:extLst>
              <a:ext uri="{FF2B5EF4-FFF2-40B4-BE49-F238E27FC236}">
                <a16:creationId xmlns:a16="http://schemas.microsoft.com/office/drawing/2014/main" id="{FF423B08-2B12-49E0-8760-C373E47FAE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34128" y="4068814"/>
            <a:ext cx="4731026" cy="42321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A9C7BD12-0F3D-4D50-AC91-B35CCB166F1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034128" y="4521675"/>
            <a:ext cx="4731026" cy="1466532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E0ADA7C-AE86-4BAB-A9D7-4F6CBC7F83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411936" y="4521675"/>
            <a:ext cx="4731026" cy="1466532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4782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block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6">
            <a:extLst>
              <a:ext uri="{FF2B5EF4-FFF2-40B4-BE49-F238E27FC236}">
                <a16:creationId xmlns:a16="http://schemas.microsoft.com/office/drawing/2014/main" id="{24C39F53-3DDC-FC4C-A9B4-7B697E8113F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47998" y="1272345"/>
            <a:ext cx="3345513" cy="2369000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/>
              <a:t> </a:t>
            </a:r>
            <a:endParaRPr lang="en-US"/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833437" y="1272345"/>
            <a:ext cx="3345513" cy="2369001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9" name="Text Placeholder 36"/>
          <p:cNvSpPr>
            <a:spLocks noGrp="1"/>
          </p:cNvSpPr>
          <p:nvPr>
            <p:ph type="body" sz="quarter" idx="12" hasCustomPrompt="1"/>
          </p:nvPr>
        </p:nvSpPr>
        <p:spPr>
          <a:xfrm>
            <a:off x="4540717" y="1272346"/>
            <a:ext cx="3345513" cy="2369000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/>
              <a:t> </a:t>
            </a:r>
            <a:endParaRPr lang="en-US"/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17" hasCustomPrompt="1"/>
          </p:nvPr>
        </p:nvSpPr>
        <p:spPr>
          <a:xfrm>
            <a:off x="1034128" y="1376001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2D657AA7-9D1D-DF42-8A30-F2C7E74A1AD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34128" y="2071074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36">
            <a:extLst>
              <a:ext uri="{FF2B5EF4-FFF2-40B4-BE49-F238E27FC236}">
                <a16:creationId xmlns:a16="http://schemas.microsoft.com/office/drawing/2014/main" id="{B978492D-3924-3044-AB2D-480EE03AC5D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47998" y="3959610"/>
            <a:ext cx="3345513" cy="2369000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/>
              <a:t> </a:t>
            </a:r>
            <a:endParaRPr lang="en-US"/>
          </a:p>
        </p:txBody>
      </p:sp>
      <p:sp>
        <p:nvSpPr>
          <p:cNvPr id="26" name="Text Placeholder 36">
            <a:extLst>
              <a:ext uri="{FF2B5EF4-FFF2-40B4-BE49-F238E27FC236}">
                <a16:creationId xmlns:a16="http://schemas.microsoft.com/office/drawing/2014/main" id="{9E133F7F-4A15-F047-BFAB-D68E211FF10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540717" y="3959611"/>
            <a:ext cx="3345513" cy="2369000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/>
              <a:t> </a:t>
            </a:r>
            <a:endParaRPr lang="en-US"/>
          </a:p>
        </p:txBody>
      </p:sp>
      <p:sp>
        <p:nvSpPr>
          <p:cNvPr id="31" name="Text Placeholder 36">
            <a:extLst>
              <a:ext uri="{FF2B5EF4-FFF2-40B4-BE49-F238E27FC236}">
                <a16:creationId xmlns:a16="http://schemas.microsoft.com/office/drawing/2014/main" id="{DA74CB81-4C04-EB40-BE0D-7E4F2FB3D32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3437" y="3969549"/>
            <a:ext cx="3345513" cy="2369001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6BD285D1-7686-41BC-9222-77E4B43A3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37" name="Text Placeholder 46">
            <a:extLst>
              <a:ext uri="{FF2B5EF4-FFF2-40B4-BE49-F238E27FC236}">
                <a16:creationId xmlns:a16="http://schemas.microsoft.com/office/drawing/2014/main" id="{B17385F3-4D65-4CDA-A364-6287583F36E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28135" y="1376001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F9989727-EE6B-46A9-A53F-D644D548891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4728135" y="2071074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Text Placeholder 46">
            <a:extLst>
              <a:ext uri="{FF2B5EF4-FFF2-40B4-BE49-F238E27FC236}">
                <a16:creationId xmlns:a16="http://schemas.microsoft.com/office/drawing/2014/main" id="{AFB47463-9066-47BD-BDBE-772BCB8BB5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69954" y="1376001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030A84D6-527E-41B8-96C4-2DB753FB164B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469954" y="2071074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8F67565-0EFD-454B-BE49-B0842BC414EE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Placeholder 46">
            <a:extLst>
              <a:ext uri="{FF2B5EF4-FFF2-40B4-BE49-F238E27FC236}">
                <a16:creationId xmlns:a16="http://schemas.microsoft.com/office/drawing/2014/main" id="{CFED18CC-72B9-4A99-8790-79D20AF8842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34128" y="4091985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D09078A4-451C-4B5C-BB9A-CAB10ED9409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1034128" y="4787058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6" name="Text Placeholder 46">
            <a:extLst>
              <a:ext uri="{FF2B5EF4-FFF2-40B4-BE49-F238E27FC236}">
                <a16:creationId xmlns:a16="http://schemas.microsoft.com/office/drawing/2014/main" id="{A004FD1B-2DBE-437D-BC16-4E08C4D0978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28135" y="4091985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2D2E8949-0519-4BA9-BF17-03E5DBC8B19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728135" y="4787058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49B4BCB8-3B7E-4660-A5E8-D3EE9BE5E26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69954" y="4091985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77711C39-E38B-4972-81E0-54173059086C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469954" y="4787058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915438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scre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Elbow 6">
            <a:extLst>
              <a:ext uri="{FF2B5EF4-FFF2-40B4-BE49-F238E27FC236}">
                <a16:creationId xmlns:a16="http://schemas.microsoft.com/office/drawing/2014/main" id="{75B7619A-FCCE-FE42-0622-3A7A896DF643}"/>
              </a:ext>
            </a:extLst>
          </p:cNvPr>
          <p:cNvCxnSpPr>
            <a:cxnSpLocks/>
          </p:cNvCxnSpPr>
          <p:nvPr userDrawn="1"/>
        </p:nvCxnSpPr>
        <p:spPr>
          <a:xfrm rot="5400000" flipH="1" flipV="1">
            <a:off x="-419895" y="1360444"/>
            <a:ext cx="9167461" cy="4732906"/>
          </a:xfrm>
          <a:prstGeom prst="bentConnector3">
            <a:avLst>
              <a:gd name="adj1" fmla="val 83585"/>
            </a:avLst>
          </a:prstGeom>
          <a:ln w="5715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98FD59E2-FDA0-059F-FD98-A16A99C1E4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782" y="1331089"/>
            <a:ext cx="6433661" cy="4994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28598" y="1143786"/>
            <a:ext cx="4553802" cy="1122369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F74AEE-2FC4-3D4B-98F4-C618FA345D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28598" y="2454935"/>
            <a:ext cx="4553802" cy="337317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ACF2910-92AA-465D-B92C-5BBD6401B0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7222" y="1632287"/>
            <a:ext cx="5314572" cy="3002082"/>
          </a:xfrm>
          <a:solidFill>
            <a:schemeClr val="bg1">
              <a:lumMod val="10000"/>
              <a:lumOff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F782A0-C239-4308-B681-8EC1238F3C72}"/>
              </a:ext>
            </a:extLst>
          </p:cNvPr>
          <p:cNvSpPr/>
          <p:nvPr userDrawn="1"/>
        </p:nvSpPr>
        <p:spPr>
          <a:xfrm>
            <a:off x="618443" y="324318"/>
            <a:ext cx="239066" cy="229474"/>
          </a:xfrm>
          <a:prstGeom prst="rect">
            <a:avLst/>
          </a:prstGeom>
          <a:solidFill>
            <a:srgbClr val="9E7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1D03491-3357-41E9-8EB3-599F77DA0C28}"/>
              </a:ext>
            </a:extLst>
          </p:cNvPr>
          <p:cNvSpPr/>
          <p:nvPr userDrawn="1"/>
        </p:nvSpPr>
        <p:spPr>
          <a:xfrm>
            <a:off x="5717935" y="5845673"/>
            <a:ext cx="352591" cy="352591"/>
          </a:xfrm>
          <a:prstGeom prst="rect">
            <a:avLst/>
          </a:prstGeom>
          <a:solidFill>
            <a:srgbClr val="E47E8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4ACBA49-31D5-4E9F-B935-871099BD9C26}"/>
              </a:ext>
            </a:extLst>
          </p:cNvPr>
          <p:cNvSpPr/>
          <p:nvPr userDrawn="1"/>
        </p:nvSpPr>
        <p:spPr>
          <a:xfrm>
            <a:off x="5498862" y="6021425"/>
            <a:ext cx="425311" cy="425311"/>
          </a:xfrm>
          <a:prstGeom prst="rect">
            <a:avLst/>
          </a:prstGeom>
          <a:solidFill>
            <a:srgbClr val="9E71AC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CB7635-5DB8-46B9-8978-A02FE9042FD2}"/>
              </a:ext>
            </a:extLst>
          </p:cNvPr>
          <p:cNvSpPr/>
          <p:nvPr userDrawn="1"/>
        </p:nvSpPr>
        <p:spPr>
          <a:xfrm>
            <a:off x="735940" y="192755"/>
            <a:ext cx="239066" cy="22947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847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scre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24F7FB3C-D020-4682-A2D7-0F9380E4E652}"/>
              </a:ext>
            </a:extLst>
          </p:cNvPr>
          <p:cNvCxnSpPr>
            <a:cxnSpLocks/>
          </p:cNvCxnSpPr>
          <p:nvPr userDrawn="1"/>
        </p:nvCxnSpPr>
        <p:spPr>
          <a:xfrm rot="5400000" flipH="1" flipV="1">
            <a:off x="-54711" y="510643"/>
            <a:ext cx="6858000" cy="5836712"/>
          </a:xfrm>
          <a:prstGeom prst="bentConnector3">
            <a:avLst>
              <a:gd name="adj1" fmla="val 19892"/>
            </a:avLst>
          </a:prstGeom>
          <a:ln w="5715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C27C480-F11C-42A4-9146-6AFC54F390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0574" y="-1"/>
            <a:ext cx="4526860" cy="6858001"/>
          </a:xfrm>
          <a:prstGeom prst="rect">
            <a:avLst/>
          </a:prstGeom>
          <a:effectLst/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ACF2910-92AA-465D-B92C-5BBD6401B0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852947" y="1576691"/>
            <a:ext cx="3677581" cy="5281309"/>
          </a:xfrm>
          <a:solidFill>
            <a:schemeClr val="bg1">
              <a:lumMod val="10000"/>
              <a:lumOff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F949F2-2005-4B10-8FF6-7E8ABEFD4146}"/>
              </a:ext>
            </a:extLst>
          </p:cNvPr>
          <p:cNvSpPr/>
          <p:nvPr userDrawn="1"/>
        </p:nvSpPr>
        <p:spPr>
          <a:xfrm>
            <a:off x="6865745" y="491849"/>
            <a:ext cx="315231" cy="315231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472DDB-8542-4BA1-A526-2AC05F657683}"/>
              </a:ext>
            </a:extLst>
          </p:cNvPr>
          <p:cNvSpPr/>
          <p:nvPr userDrawn="1"/>
        </p:nvSpPr>
        <p:spPr>
          <a:xfrm>
            <a:off x="6705355" y="650550"/>
            <a:ext cx="315231" cy="315231"/>
          </a:xfrm>
          <a:prstGeom prst="rect">
            <a:avLst/>
          </a:prstGeom>
          <a:solidFill>
            <a:srgbClr val="E47E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62DB11-5252-44DB-8649-630134CEDC84}"/>
              </a:ext>
            </a:extLst>
          </p:cNvPr>
          <p:cNvSpPr/>
          <p:nvPr userDrawn="1"/>
        </p:nvSpPr>
        <p:spPr>
          <a:xfrm>
            <a:off x="692997" y="3091835"/>
            <a:ext cx="382366" cy="382366"/>
          </a:xfrm>
          <a:prstGeom prst="rect">
            <a:avLst/>
          </a:prstGeom>
          <a:solidFill>
            <a:srgbClr val="E47E8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C1A35F-31CB-43E9-BE62-D8C540AF1EFF}"/>
              </a:ext>
            </a:extLst>
          </p:cNvPr>
          <p:cNvSpPr/>
          <p:nvPr userDrawn="1"/>
        </p:nvSpPr>
        <p:spPr>
          <a:xfrm>
            <a:off x="410699" y="3271068"/>
            <a:ext cx="467330" cy="467330"/>
          </a:xfrm>
          <a:prstGeom prst="rect">
            <a:avLst/>
          </a:prstGeom>
          <a:solidFill>
            <a:srgbClr val="9E71AC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DC532B5-84C4-F7BF-6297-D1AADBE18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8598" y="1143786"/>
            <a:ext cx="4553802" cy="1122369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EAB9CF36-96B5-995F-5AD1-03218953E5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28598" y="2454935"/>
            <a:ext cx="4553802" cy="337317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5921568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ide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927702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5E5A48-ECCB-43DC-93A4-391CA82BEBFF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D847C6C-02A3-4641-84FF-BA5B254153A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0" y="1290733"/>
            <a:ext cx="7194550" cy="48782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41A9E76-83E3-AC05-D3EC-5C738B09E2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404" y="1884792"/>
            <a:ext cx="3425483" cy="428466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3B8260B-AFE2-23AF-A6F2-3BF0C6A34E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90733"/>
            <a:ext cx="3425241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</p:spTree>
    <p:extLst>
      <p:ext uri="{BB962C8B-B14F-4D97-AF65-F5344CB8AC3E}">
        <p14:creationId xmlns:p14="http://schemas.microsoft.com/office/powerpoint/2010/main" val="22761444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CEF76F-9069-3B4A-907F-A19C99F01F2C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4614229" y="1367064"/>
            <a:ext cx="3497580" cy="2293285"/>
          </a:xfrm>
          <a:solidFill>
            <a:schemeClr val="bg1">
              <a:lumMod val="10000"/>
              <a:lumOff val="90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Image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9E27A7B-6135-BE48-A986-3289A9283E1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14229" y="3875082"/>
            <a:ext cx="3497263" cy="2294372"/>
          </a:xfrm>
          <a:solidFill>
            <a:schemeClr val="bg1">
              <a:lumMod val="10000"/>
              <a:lumOff val="9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Image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3E15140-4003-B84F-868E-00E8CB3DE5A9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298705" y="1367499"/>
            <a:ext cx="3497262" cy="2287307"/>
          </a:xfrm>
          <a:solidFill>
            <a:schemeClr val="bg1">
              <a:lumMod val="10000"/>
              <a:lumOff val="9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Image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FEAF4222-49F8-EF42-B83C-0F28F19B2FAE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298705" y="3875082"/>
            <a:ext cx="3497262" cy="2294372"/>
          </a:xfrm>
          <a:solidFill>
            <a:schemeClr val="bg1">
              <a:lumMod val="10000"/>
              <a:lumOff val="9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Image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2EEAED-2824-D8BC-F55C-2D9D8F27DF46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1313128D-08B9-9FF5-1E48-ABC088BE91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404" y="1884792"/>
            <a:ext cx="3497262" cy="428466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FDBF4FE-D0B0-495A-401A-B4A83D5D3A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90733"/>
            <a:ext cx="3497015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</p:spTree>
    <p:extLst>
      <p:ext uri="{BB962C8B-B14F-4D97-AF65-F5344CB8AC3E}">
        <p14:creationId xmlns:p14="http://schemas.microsoft.com/office/powerpoint/2010/main" val="526136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0F4DBC8-7F64-4060-9A3C-507DA4327538}"/>
              </a:ext>
            </a:extLst>
          </p:cNvPr>
          <p:cNvSpPr/>
          <p:nvPr userDrawn="1"/>
        </p:nvSpPr>
        <p:spPr>
          <a:xfrm>
            <a:off x="0" y="-1"/>
            <a:ext cx="12192000" cy="515248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Xxth</a:t>
            </a:r>
            <a:r>
              <a:rPr lang="en-US"/>
              <a:t> Month Year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272F18-C544-DD46-A5DA-7F43526479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FAE2A-0AAB-4F74-B0AD-D7B5C5A2C8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Name/Company</a:t>
            </a:r>
          </a:p>
        </p:txBody>
      </p:sp>
      <p:pic>
        <p:nvPicPr>
          <p:cNvPr id="11" name="Picture 10" descr="A picture containing text, red, sign, orange&#10;&#10;Description automatically generated">
            <a:extLst>
              <a:ext uri="{FF2B5EF4-FFF2-40B4-BE49-F238E27FC236}">
                <a16:creationId xmlns:a16="http://schemas.microsoft.com/office/drawing/2014/main" id="{5A541232-9C31-48A5-8AC4-3A4838B2C8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016DEE-461E-8142-933E-3358189B4376}"/>
              </a:ext>
            </a:extLst>
          </p:cNvPr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AC1CBB31-9C1B-470D-9176-886CF036B9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3141" y="1590079"/>
            <a:ext cx="4332708" cy="433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00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CEF76F-9069-3B4A-907F-A19C99F01F2C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838200" y="3023484"/>
            <a:ext cx="3286539" cy="2860481"/>
          </a:xfrm>
          <a:solidFill>
            <a:schemeClr val="tx1">
              <a:lumMod val="95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Chart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B0104C9-FE11-6E4F-8E72-CBD2EF15E969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8044071" y="3023484"/>
            <a:ext cx="3286538" cy="2860481"/>
          </a:xfrm>
          <a:solidFill>
            <a:schemeClr val="tx1">
              <a:lumMod val="95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Chart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A4ECAA9-7C4B-7B41-B55A-617B41891A6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4441136" y="3023484"/>
            <a:ext cx="3286538" cy="2860481"/>
          </a:xfrm>
          <a:solidFill>
            <a:schemeClr val="tx1">
              <a:lumMod val="95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Chart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16F6F4A-002C-4495-ABB7-7D97702069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404" y="1278650"/>
            <a:ext cx="6889270" cy="147658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0EAB7D-90A2-CA5B-FF16-766BB7517E4D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2047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D5E48DA-D25B-28C1-BECA-C4213A5186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56992" y="526773"/>
            <a:ext cx="7893427" cy="573487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VN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E588B83-1AFC-3F9C-8E04-0C828446A0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1581" y="3508169"/>
            <a:ext cx="2584379" cy="1161885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Name of the product</a:t>
            </a:r>
            <a:endParaRPr lang="en-VN"/>
          </a:p>
        </p:txBody>
      </p:sp>
      <p:sp>
        <p:nvSpPr>
          <p:cNvPr id="13" name="Picture Placeholder 33">
            <a:extLst>
              <a:ext uri="{FF2B5EF4-FFF2-40B4-BE49-F238E27FC236}">
                <a16:creationId xmlns:a16="http://schemas.microsoft.com/office/drawing/2014/main" id="{D1AAFC38-0ECF-D46B-F3E0-97582FA2068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1582" y="1828803"/>
            <a:ext cx="2584380" cy="1063829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VN"/>
              <a:t>Case study – Client’s logo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083D9D-B899-FF5B-0C4D-208CFFF583F3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7EA170C-0589-E087-402C-F135105A023A}"/>
              </a:ext>
            </a:extLst>
          </p:cNvPr>
          <p:cNvCxnSpPr/>
          <p:nvPr userDrawn="1"/>
        </p:nvCxnSpPr>
        <p:spPr>
          <a:xfrm>
            <a:off x="541581" y="3200400"/>
            <a:ext cx="2584379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8" name="Picture 17" descr="Shape&#10;&#10;Description automatically generated with medium confidence">
            <a:extLst>
              <a:ext uri="{FF2B5EF4-FFF2-40B4-BE49-F238E27FC236}">
                <a16:creationId xmlns:a16="http://schemas.microsoft.com/office/drawing/2014/main" id="{C3D74976-A612-6F95-29C1-18AE8C4FE6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2967870" y="5464109"/>
            <a:ext cx="947213" cy="94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18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332878B-8AD7-40F0-9EB1-91D8AC156127}"/>
              </a:ext>
            </a:extLst>
          </p:cNvPr>
          <p:cNvSpPr/>
          <p:nvPr userDrawn="1"/>
        </p:nvSpPr>
        <p:spPr>
          <a:xfrm>
            <a:off x="208870" y="1402473"/>
            <a:ext cx="3396342" cy="5316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B69E029C-C517-194A-A746-3CCDB6FE493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8870" y="307769"/>
            <a:ext cx="3396342" cy="82534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VN"/>
              <a:t>Case study – Client’s logo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0B09B9EC-7F16-E44F-9475-BF30B033B9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33837" y="2586891"/>
            <a:ext cx="5110163" cy="420688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vi-VN"/>
              <a:t>Enter </a:t>
            </a:r>
            <a:r>
              <a:rPr lang="en-US"/>
              <a:t>The Solution</a:t>
            </a:r>
            <a:endParaRPr lang="en-VN"/>
          </a:p>
        </p:txBody>
      </p:sp>
      <p:sp>
        <p:nvSpPr>
          <p:cNvPr id="64" name="Text Placeholder 61">
            <a:extLst>
              <a:ext uri="{FF2B5EF4-FFF2-40B4-BE49-F238E27FC236}">
                <a16:creationId xmlns:a16="http://schemas.microsoft.com/office/drawing/2014/main" id="{05C582CB-A4E6-4247-802E-C4F9F7F33CE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33837" y="471170"/>
            <a:ext cx="5110163" cy="420688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vi-VN"/>
              <a:t>Enter The Challenge</a:t>
            </a:r>
            <a:endParaRPr lang="en-GB"/>
          </a:p>
        </p:txBody>
      </p:sp>
      <p:sp>
        <p:nvSpPr>
          <p:cNvPr id="23" name="Text Placeholder 61">
            <a:extLst>
              <a:ext uri="{FF2B5EF4-FFF2-40B4-BE49-F238E27FC236}">
                <a16:creationId xmlns:a16="http://schemas.microsoft.com/office/drawing/2014/main" id="{FF459DCD-35BD-DE4E-AD9F-44DE54A6DB7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33837" y="4693179"/>
            <a:ext cx="5110163" cy="420688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vi-VN"/>
              <a:t>Enter </a:t>
            </a:r>
            <a:r>
              <a:rPr lang="en-US"/>
              <a:t>Results and Benefits</a:t>
            </a:r>
            <a:endParaRPr lang="en-VN"/>
          </a:p>
        </p:txBody>
      </p:sp>
      <p:sp>
        <p:nvSpPr>
          <p:cNvPr id="29" name="Text Placeholder 59">
            <a:extLst>
              <a:ext uri="{FF2B5EF4-FFF2-40B4-BE49-F238E27FC236}">
                <a16:creationId xmlns:a16="http://schemas.microsoft.com/office/drawing/2014/main" id="{A19040EA-1AA9-1242-B00A-18854D1C804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1308" y="5001626"/>
            <a:ext cx="2529841" cy="151164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100" b="0" i="0" smtClean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About the client: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Duis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 at convallis.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Donec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id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Morbi sed </a:t>
            </a:r>
            <a:r>
              <a:rPr lang="en-US" err="1"/>
              <a:t>urna</a:t>
            </a:r>
            <a:r>
              <a:rPr lang="en-US"/>
              <a:t> ac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finibus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 non qui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,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fermentum gravida,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90D8E9-DBF4-7A4D-A1A2-897F76C9A81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033837" y="935456"/>
            <a:ext cx="5110162" cy="1472077"/>
          </a:xfrm>
        </p:spPr>
        <p:txBody>
          <a:bodyPr>
            <a:noAutofit/>
          </a:bodyPr>
          <a:lstStyle>
            <a:lvl1pPr>
              <a:defRPr sz="12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618D9AFD-3C76-0748-96E8-42AF7D29C8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033837" y="3041744"/>
            <a:ext cx="5110162" cy="1469296"/>
          </a:xfrm>
        </p:spPr>
        <p:txBody>
          <a:bodyPr>
            <a:noAutofit/>
          </a:bodyPr>
          <a:lstStyle>
            <a:lvl1pPr>
              <a:defRPr sz="12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668A9571-AED8-B043-8828-541F225CA53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033837" y="5141885"/>
            <a:ext cx="5110162" cy="1371389"/>
          </a:xfrm>
        </p:spPr>
        <p:txBody>
          <a:bodyPr>
            <a:noAutofit/>
          </a:bodyPr>
          <a:lstStyle>
            <a:lvl1pPr>
              <a:defRPr sz="12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EF6D30-54BC-CD47-8C4A-2284C0A51E76}"/>
              </a:ext>
            </a:extLst>
          </p:cNvPr>
          <p:cNvCxnSpPr/>
          <p:nvPr userDrawn="1"/>
        </p:nvCxnSpPr>
        <p:spPr>
          <a:xfrm>
            <a:off x="681308" y="4792225"/>
            <a:ext cx="2529841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5811B9CA-30C4-6547-8720-D0465917692C}"/>
              </a:ext>
            </a:extLst>
          </p:cNvPr>
          <p:cNvSpPr/>
          <p:nvPr userDrawn="1"/>
        </p:nvSpPr>
        <p:spPr>
          <a:xfrm>
            <a:off x="9572624" y="462644"/>
            <a:ext cx="2371725" cy="3652156"/>
          </a:xfrm>
          <a:custGeom>
            <a:avLst/>
            <a:gdLst>
              <a:gd name="connsiteX0" fmla="*/ 0 w 2371725"/>
              <a:gd name="connsiteY0" fmla="*/ 0 h 3588721"/>
              <a:gd name="connsiteX1" fmla="*/ 1383506 w 2371725"/>
              <a:gd name="connsiteY1" fmla="*/ 0 h 3588721"/>
              <a:gd name="connsiteX2" fmla="*/ 1383506 w 2371725"/>
              <a:gd name="connsiteY2" fmla="*/ 0 h 3588721"/>
              <a:gd name="connsiteX3" fmla="*/ 1976438 w 2371725"/>
              <a:gd name="connsiteY3" fmla="*/ 0 h 3588721"/>
              <a:gd name="connsiteX4" fmla="*/ 2371725 w 2371725"/>
              <a:gd name="connsiteY4" fmla="*/ 0 h 3588721"/>
              <a:gd name="connsiteX5" fmla="*/ 2371725 w 2371725"/>
              <a:gd name="connsiteY5" fmla="*/ 2093421 h 3588721"/>
              <a:gd name="connsiteX6" fmla="*/ 2371725 w 2371725"/>
              <a:gd name="connsiteY6" fmla="*/ 2093421 h 3588721"/>
              <a:gd name="connsiteX7" fmla="*/ 2371725 w 2371725"/>
              <a:gd name="connsiteY7" fmla="*/ 2990601 h 3588721"/>
              <a:gd name="connsiteX8" fmla="*/ 2371725 w 2371725"/>
              <a:gd name="connsiteY8" fmla="*/ 3588721 h 3588721"/>
              <a:gd name="connsiteX9" fmla="*/ 1976438 w 2371725"/>
              <a:gd name="connsiteY9" fmla="*/ 3588721 h 3588721"/>
              <a:gd name="connsiteX10" fmla="*/ 2154807 w 2371725"/>
              <a:gd name="connsiteY10" fmla="*/ 3994282 h 3588721"/>
              <a:gd name="connsiteX11" fmla="*/ 1383506 w 2371725"/>
              <a:gd name="connsiteY11" fmla="*/ 3588721 h 3588721"/>
              <a:gd name="connsiteX12" fmla="*/ 0 w 2371725"/>
              <a:gd name="connsiteY12" fmla="*/ 3588721 h 3588721"/>
              <a:gd name="connsiteX13" fmla="*/ 0 w 2371725"/>
              <a:gd name="connsiteY13" fmla="*/ 2990601 h 3588721"/>
              <a:gd name="connsiteX14" fmla="*/ 0 w 2371725"/>
              <a:gd name="connsiteY14" fmla="*/ 2093421 h 3588721"/>
              <a:gd name="connsiteX15" fmla="*/ 0 w 2371725"/>
              <a:gd name="connsiteY15" fmla="*/ 2093421 h 3588721"/>
              <a:gd name="connsiteX16" fmla="*/ 0 w 2371725"/>
              <a:gd name="connsiteY16" fmla="*/ 0 h 3588721"/>
              <a:gd name="connsiteX0" fmla="*/ 0 w 2371725"/>
              <a:gd name="connsiteY0" fmla="*/ 0 h 3994282"/>
              <a:gd name="connsiteX1" fmla="*/ 1383506 w 2371725"/>
              <a:gd name="connsiteY1" fmla="*/ 0 h 3994282"/>
              <a:gd name="connsiteX2" fmla="*/ 1383506 w 2371725"/>
              <a:gd name="connsiteY2" fmla="*/ 0 h 3994282"/>
              <a:gd name="connsiteX3" fmla="*/ 1976438 w 2371725"/>
              <a:gd name="connsiteY3" fmla="*/ 0 h 3994282"/>
              <a:gd name="connsiteX4" fmla="*/ 2371725 w 2371725"/>
              <a:gd name="connsiteY4" fmla="*/ 0 h 3994282"/>
              <a:gd name="connsiteX5" fmla="*/ 2371725 w 2371725"/>
              <a:gd name="connsiteY5" fmla="*/ 2093421 h 3994282"/>
              <a:gd name="connsiteX6" fmla="*/ 2371725 w 2371725"/>
              <a:gd name="connsiteY6" fmla="*/ 2093421 h 3994282"/>
              <a:gd name="connsiteX7" fmla="*/ 2371725 w 2371725"/>
              <a:gd name="connsiteY7" fmla="*/ 2990601 h 3994282"/>
              <a:gd name="connsiteX8" fmla="*/ 2371725 w 2371725"/>
              <a:gd name="connsiteY8" fmla="*/ 3588721 h 3994282"/>
              <a:gd name="connsiteX9" fmla="*/ 2137305 w 2371725"/>
              <a:gd name="connsiteY9" fmla="*/ 3605655 h 3994282"/>
              <a:gd name="connsiteX10" fmla="*/ 2154807 w 2371725"/>
              <a:gd name="connsiteY10" fmla="*/ 3994282 h 3994282"/>
              <a:gd name="connsiteX11" fmla="*/ 1383506 w 2371725"/>
              <a:gd name="connsiteY11" fmla="*/ 3588721 h 3994282"/>
              <a:gd name="connsiteX12" fmla="*/ 0 w 2371725"/>
              <a:gd name="connsiteY12" fmla="*/ 3588721 h 3994282"/>
              <a:gd name="connsiteX13" fmla="*/ 0 w 2371725"/>
              <a:gd name="connsiteY13" fmla="*/ 2990601 h 3994282"/>
              <a:gd name="connsiteX14" fmla="*/ 0 w 2371725"/>
              <a:gd name="connsiteY14" fmla="*/ 2093421 h 3994282"/>
              <a:gd name="connsiteX15" fmla="*/ 0 w 2371725"/>
              <a:gd name="connsiteY15" fmla="*/ 2093421 h 3994282"/>
              <a:gd name="connsiteX16" fmla="*/ 0 w 2371725"/>
              <a:gd name="connsiteY16" fmla="*/ 0 h 3994282"/>
              <a:gd name="connsiteX0" fmla="*/ 0 w 2371725"/>
              <a:gd name="connsiteY0" fmla="*/ 0 h 3994282"/>
              <a:gd name="connsiteX1" fmla="*/ 1383506 w 2371725"/>
              <a:gd name="connsiteY1" fmla="*/ 0 h 3994282"/>
              <a:gd name="connsiteX2" fmla="*/ 1383506 w 2371725"/>
              <a:gd name="connsiteY2" fmla="*/ 0 h 3994282"/>
              <a:gd name="connsiteX3" fmla="*/ 1976438 w 2371725"/>
              <a:gd name="connsiteY3" fmla="*/ 0 h 3994282"/>
              <a:gd name="connsiteX4" fmla="*/ 2371725 w 2371725"/>
              <a:gd name="connsiteY4" fmla="*/ 0 h 3994282"/>
              <a:gd name="connsiteX5" fmla="*/ 2371725 w 2371725"/>
              <a:gd name="connsiteY5" fmla="*/ 2093421 h 3994282"/>
              <a:gd name="connsiteX6" fmla="*/ 2371725 w 2371725"/>
              <a:gd name="connsiteY6" fmla="*/ 2093421 h 3994282"/>
              <a:gd name="connsiteX7" fmla="*/ 2371725 w 2371725"/>
              <a:gd name="connsiteY7" fmla="*/ 2990601 h 3994282"/>
              <a:gd name="connsiteX8" fmla="*/ 2371725 w 2371725"/>
              <a:gd name="connsiteY8" fmla="*/ 3588721 h 3994282"/>
              <a:gd name="connsiteX9" fmla="*/ 2120372 w 2371725"/>
              <a:gd name="connsiteY9" fmla="*/ 3588721 h 3994282"/>
              <a:gd name="connsiteX10" fmla="*/ 2154807 w 2371725"/>
              <a:gd name="connsiteY10" fmla="*/ 3994282 h 3994282"/>
              <a:gd name="connsiteX11" fmla="*/ 1383506 w 2371725"/>
              <a:gd name="connsiteY11" fmla="*/ 3588721 h 3994282"/>
              <a:gd name="connsiteX12" fmla="*/ 0 w 2371725"/>
              <a:gd name="connsiteY12" fmla="*/ 3588721 h 3994282"/>
              <a:gd name="connsiteX13" fmla="*/ 0 w 2371725"/>
              <a:gd name="connsiteY13" fmla="*/ 2990601 h 3994282"/>
              <a:gd name="connsiteX14" fmla="*/ 0 w 2371725"/>
              <a:gd name="connsiteY14" fmla="*/ 2093421 h 3994282"/>
              <a:gd name="connsiteX15" fmla="*/ 0 w 2371725"/>
              <a:gd name="connsiteY15" fmla="*/ 2093421 h 3994282"/>
              <a:gd name="connsiteX16" fmla="*/ 0 w 2371725"/>
              <a:gd name="connsiteY16" fmla="*/ 0 h 3994282"/>
              <a:gd name="connsiteX0" fmla="*/ 0 w 2371725"/>
              <a:gd name="connsiteY0" fmla="*/ 0 h 3994282"/>
              <a:gd name="connsiteX1" fmla="*/ 1383506 w 2371725"/>
              <a:gd name="connsiteY1" fmla="*/ 0 h 3994282"/>
              <a:gd name="connsiteX2" fmla="*/ 1383506 w 2371725"/>
              <a:gd name="connsiteY2" fmla="*/ 0 h 3994282"/>
              <a:gd name="connsiteX3" fmla="*/ 1976438 w 2371725"/>
              <a:gd name="connsiteY3" fmla="*/ 0 h 3994282"/>
              <a:gd name="connsiteX4" fmla="*/ 2371725 w 2371725"/>
              <a:gd name="connsiteY4" fmla="*/ 0 h 3994282"/>
              <a:gd name="connsiteX5" fmla="*/ 2371725 w 2371725"/>
              <a:gd name="connsiteY5" fmla="*/ 2093421 h 3994282"/>
              <a:gd name="connsiteX6" fmla="*/ 2371725 w 2371725"/>
              <a:gd name="connsiteY6" fmla="*/ 2093421 h 3994282"/>
              <a:gd name="connsiteX7" fmla="*/ 2371725 w 2371725"/>
              <a:gd name="connsiteY7" fmla="*/ 2990601 h 3994282"/>
              <a:gd name="connsiteX8" fmla="*/ 2371725 w 2371725"/>
              <a:gd name="connsiteY8" fmla="*/ 3588721 h 3994282"/>
              <a:gd name="connsiteX9" fmla="*/ 2154239 w 2371725"/>
              <a:gd name="connsiteY9" fmla="*/ 3588721 h 3994282"/>
              <a:gd name="connsiteX10" fmla="*/ 2154807 w 2371725"/>
              <a:gd name="connsiteY10" fmla="*/ 3994282 h 3994282"/>
              <a:gd name="connsiteX11" fmla="*/ 1383506 w 2371725"/>
              <a:gd name="connsiteY11" fmla="*/ 3588721 h 3994282"/>
              <a:gd name="connsiteX12" fmla="*/ 0 w 2371725"/>
              <a:gd name="connsiteY12" fmla="*/ 3588721 h 3994282"/>
              <a:gd name="connsiteX13" fmla="*/ 0 w 2371725"/>
              <a:gd name="connsiteY13" fmla="*/ 2990601 h 3994282"/>
              <a:gd name="connsiteX14" fmla="*/ 0 w 2371725"/>
              <a:gd name="connsiteY14" fmla="*/ 2093421 h 3994282"/>
              <a:gd name="connsiteX15" fmla="*/ 0 w 2371725"/>
              <a:gd name="connsiteY15" fmla="*/ 2093421 h 3994282"/>
              <a:gd name="connsiteX16" fmla="*/ 0 w 2371725"/>
              <a:gd name="connsiteY16" fmla="*/ 0 h 3994282"/>
              <a:gd name="connsiteX0" fmla="*/ 0 w 2371725"/>
              <a:gd name="connsiteY0" fmla="*/ 0 h 3994282"/>
              <a:gd name="connsiteX1" fmla="*/ 1383506 w 2371725"/>
              <a:gd name="connsiteY1" fmla="*/ 0 h 3994282"/>
              <a:gd name="connsiteX2" fmla="*/ 1383506 w 2371725"/>
              <a:gd name="connsiteY2" fmla="*/ 0 h 3994282"/>
              <a:gd name="connsiteX3" fmla="*/ 1976438 w 2371725"/>
              <a:gd name="connsiteY3" fmla="*/ 0 h 3994282"/>
              <a:gd name="connsiteX4" fmla="*/ 2371725 w 2371725"/>
              <a:gd name="connsiteY4" fmla="*/ 0 h 3994282"/>
              <a:gd name="connsiteX5" fmla="*/ 2371725 w 2371725"/>
              <a:gd name="connsiteY5" fmla="*/ 2093421 h 3994282"/>
              <a:gd name="connsiteX6" fmla="*/ 2371725 w 2371725"/>
              <a:gd name="connsiteY6" fmla="*/ 2093421 h 3994282"/>
              <a:gd name="connsiteX7" fmla="*/ 2371725 w 2371725"/>
              <a:gd name="connsiteY7" fmla="*/ 2990601 h 3994282"/>
              <a:gd name="connsiteX8" fmla="*/ 2371725 w 2371725"/>
              <a:gd name="connsiteY8" fmla="*/ 3588721 h 3994282"/>
              <a:gd name="connsiteX9" fmla="*/ 2154239 w 2371725"/>
              <a:gd name="connsiteY9" fmla="*/ 3588721 h 3994282"/>
              <a:gd name="connsiteX10" fmla="*/ 2154807 w 2371725"/>
              <a:gd name="connsiteY10" fmla="*/ 3994282 h 3994282"/>
              <a:gd name="connsiteX11" fmla="*/ 1899973 w 2371725"/>
              <a:gd name="connsiteY11" fmla="*/ 3588721 h 3994282"/>
              <a:gd name="connsiteX12" fmla="*/ 0 w 2371725"/>
              <a:gd name="connsiteY12" fmla="*/ 3588721 h 3994282"/>
              <a:gd name="connsiteX13" fmla="*/ 0 w 2371725"/>
              <a:gd name="connsiteY13" fmla="*/ 2990601 h 3994282"/>
              <a:gd name="connsiteX14" fmla="*/ 0 w 2371725"/>
              <a:gd name="connsiteY14" fmla="*/ 2093421 h 3994282"/>
              <a:gd name="connsiteX15" fmla="*/ 0 w 2371725"/>
              <a:gd name="connsiteY15" fmla="*/ 2093421 h 3994282"/>
              <a:gd name="connsiteX16" fmla="*/ 0 w 2371725"/>
              <a:gd name="connsiteY16" fmla="*/ 0 h 39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71725" h="3994282">
                <a:moveTo>
                  <a:pt x="0" y="0"/>
                </a:moveTo>
                <a:lnTo>
                  <a:pt x="1383506" y="0"/>
                </a:lnTo>
                <a:lnTo>
                  <a:pt x="1383506" y="0"/>
                </a:lnTo>
                <a:lnTo>
                  <a:pt x="1976438" y="0"/>
                </a:lnTo>
                <a:lnTo>
                  <a:pt x="2371725" y="0"/>
                </a:lnTo>
                <a:lnTo>
                  <a:pt x="2371725" y="2093421"/>
                </a:lnTo>
                <a:lnTo>
                  <a:pt x="2371725" y="2093421"/>
                </a:lnTo>
                <a:lnTo>
                  <a:pt x="2371725" y="2990601"/>
                </a:lnTo>
                <a:lnTo>
                  <a:pt x="2371725" y="3588721"/>
                </a:lnTo>
                <a:lnTo>
                  <a:pt x="2154239" y="3588721"/>
                </a:lnTo>
                <a:cubicBezTo>
                  <a:pt x="2154428" y="3723908"/>
                  <a:pt x="2154618" y="3859095"/>
                  <a:pt x="2154807" y="3994282"/>
                </a:cubicBezTo>
                <a:lnTo>
                  <a:pt x="1899973" y="3588721"/>
                </a:lnTo>
                <a:lnTo>
                  <a:pt x="0" y="3588721"/>
                </a:lnTo>
                <a:lnTo>
                  <a:pt x="0" y="2990601"/>
                </a:lnTo>
                <a:lnTo>
                  <a:pt x="0" y="2093421"/>
                </a:lnTo>
                <a:lnTo>
                  <a:pt x="0" y="2093421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gradFill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1" name="Text Placeholder 59">
            <a:extLst>
              <a:ext uri="{FF2B5EF4-FFF2-40B4-BE49-F238E27FC236}">
                <a16:creationId xmlns:a16="http://schemas.microsoft.com/office/drawing/2014/main" id="{EE22B3E7-6F28-D544-88EE-8804BCE97CA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850722" y="749791"/>
            <a:ext cx="1833278" cy="2647746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lang="en-US" sz="1100" b="0" i="0" smtClean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Enter client’s testimonial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,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fermentum gravida, diam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ultrices</a:t>
            </a:r>
            <a:r>
              <a:rPr lang="en-US"/>
              <a:t> nisi, vitae </a:t>
            </a:r>
            <a:r>
              <a:rPr lang="en-US" err="1"/>
              <a:t>consequat</a:t>
            </a:r>
            <a:r>
              <a:rPr lang="en-US"/>
              <a:t> mi est. </a:t>
            </a:r>
          </a:p>
        </p:txBody>
      </p:sp>
      <p:sp>
        <p:nvSpPr>
          <p:cNvPr id="42" name="Text Placeholder 59">
            <a:extLst>
              <a:ext uri="{FF2B5EF4-FFF2-40B4-BE49-F238E27FC236}">
                <a16:creationId xmlns:a16="http://schemas.microsoft.com/office/drawing/2014/main" id="{2D5FFE6F-F14D-7840-A5B5-8FA896F760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72624" y="4833613"/>
            <a:ext cx="2371725" cy="336023"/>
          </a:xfrm>
        </p:spPr>
        <p:txBody>
          <a:bodyPr anchor="b">
            <a:normAutofit/>
          </a:bodyPr>
          <a:lstStyle>
            <a:lvl1pPr marL="0" indent="0" algn="r">
              <a:lnSpc>
                <a:spcPct val="150000"/>
              </a:lnSpc>
              <a:buNone/>
              <a:defRPr lang="en-US" sz="1100" b="1" i="0" smtClean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Client’s full name</a:t>
            </a:r>
          </a:p>
        </p:txBody>
      </p:sp>
      <p:sp>
        <p:nvSpPr>
          <p:cNvPr id="43" name="Text Placeholder 59">
            <a:extLst>
              <a:ext uri="{FF2B5EF4-FFF2-40B4-BE49-F238E27FC236}">
                <a16:creationId xmlns:a16="http://schemas.microsoft.com/office/drawing/2014/main" id="{10FAECC0-E45B-3847-B081-EE29C0CDC5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72624" y="5169636"/>
            <a:ext cx="2371725" cy="336023"/>
          </a:xfrm>
        </p:spPr>
        <p:txBody>
          <a:bodyPr anchor="ctr">
            <a:normAutofit/>
          </a:bodyPr>
          <a:lstStyle>
            <a:lvl1pPr marL="0" indent="0" algn="r">
              <a:lnSpc>
                <a:spcPct val="150000"/>
              </a:lnSpc>
              <a:buNone/>
              <a:defRPr lang="en-US" sz="1100" b="0" i="1" smtClean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Title, Company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F9034734-F15F-1149-BB16-E26741D6F27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53943" y="1754080"/>
            <a:ext cx="2645368" cy="319584"/>
          </a:xfrm>
        </p:spPr>
        <p:txBody>
          <a:bodyPr>
            <a:noAutofit/>
          </a:bodyPr>
          <a:lstStyle>
            <a:lvl1pPr>
              <a:buNone/>
              <a:defRPr sz="1100">
                <a:solidFill>
                  <a:schemeClr val="tx2"/>
                </a:solidFill>
              </a:defRPr>
            </a:lvl1pPr>
            <a:lvl2pPr>
              <a:buNone/>
              <a:defRPr sz="800"/>
            </a:lvl2pPr>
            <a:lvl3pPr>
              <a:buNone/>
              <a:defRPr sz="700"/>
            </a:lvl3pPr>
            <a:lvl4pPr>
              <a:buNone/>
              <a:defRPr sz="600"/>
            </a:lvl4pPr>
            <a:lvl5pPr>
              <a:buNone/>
              <a:defRPr sz="600"/>
            </a:lvl5pPr>
          </a:lstStyle>
          <a:p>
            <a:pPr lvl="0"/>
            <a:r>
              <a:rPr lang="en-US"/>
              <a:t>Enter  company</a:t>
            </a:r>
          </a:p>
        </p:txBody>
      </p:sp>
      <p:sp>
        <p:nvSpPr>
          <p:cNvPr id="46" name="Text Placeholder 34">
            <a:extLst>
              <a:ext uri="{FF2B5EF4-FFF2-40B4-BE49-F238E27FC236}">
                <a16:creationId xmlns:a16="http://schemas.microsoft.com/office/drawing/2014/main" id="{163E6A40-8864-394A-A6E7-A1780BEA9C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943" y="2471927"/>
            <a:ext cx="2645368" cy="307565"/>
          </a:xfrm>
        </p:spPr>
        <p:txBody>
          <a:bodyPr>
            <a:noAutofit/>
          </a:bodyPr>
          <a:lstStyle>
            <a:lvl1pPr>
              <a:buNone/>
              <a:defRPr sz="1100">
                <a:solidFill>
                  <a:schemeClr val="tx2"/>
                </a:solidFill>
              </a:defRPr>
            </a:lvl1pPr>
            <a:lvl2pPr>
              <a:buNone/>
              <a:defRPr sz="800"/>
            </a:lvl2pPr>
            <a:lvl3pPr>
              <a:buNone/>
              <a:defRPr sz="700"/>
            </a:lvl3pPr>
            <a:lvl4pPr>
              <a:buNone/>
              <a:defRPr sz="600"/>
            </a:lvl4pPr>
            <a:lvl5pPr>
              <a:buNone/>
              <a:defRPr sz="600"/>
            </a:lvl5pPr>
          </a:lstStyle>
          <a:p>
            <a:pPr lvl="0"/>
            <a:r>
              <a:rPr lang="en-US"/>
              <a:t>Enter sector</a:t>
            </a:r>
          </a:p>
        </p:txBody>
      </p:sp>
      <p:sp>
        <p:nvSpPr>
          <p:cNvPr id="47" name="Text Placeholder 34">
            <a:extLst>
              <a:ext uri="{FF2B5EF4-FFF2-40B4-BE49-F238E27FC236}">
                <a16:creationId xmlns:a16="http://schemas.microsoft.com/office/drawing/2014/main" id="{E4428335-40CE-FB45-87B6-D447658CCBD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69496" y="3222983"/>
            <a:ext cx="2629815" cy="301934"/>
          </a:xfrm>
        </p:spPr>
        <p:txBody>
          <a:bodyPr>
            <a:noAutofit/>
          </a:bodyPr>
          <a:lstStyle>
            <a:lvl1pPr>
              <a:buNone/>
              <a:defRPr sz="1100">
                <a:solidFill>
                  <a:schemeClr val="tx2"/>
                </a:solidFill>
              </a:defRPr>
            </a:lvl1pPr>
            <a:lvl2pPr>
              <a:buNone/>
              <a:defRPr sz="800"/>
            </a:lvl2pPr>
            <a:lvl3pPr>
              <a:buNone/>
              <a:defRPr sz="700"/>
            </a:lvl3pPr>
            <a:lvl4pPr>
              <a:buNone/>
              <a:defRPr sz="600"/>
            </a:lvl4pPr>
            <a:lvl5pPr>
              <a:buNone/>
              <a:defRPr sz="600"/>
            </a:lvl5pPr>
          </a:lstStyle>
          <a:p>
            <a:pPr lvl="0"/>
            <a:r>
              <a:rPr lang="en-US"/>
              <a:t>Enter sector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B4A9F3-FB24-D143-8C18-C94C789CB4A8}"/>
              </a:ext>
            </a:extLst>
          </p:cNvPr>
          <p:cNvSpPr txBox="1"/>
          <p:nvPr userDrawn="1"/>
        </p:nvSpPr>
        <p:spPr>
          <a:xfrm>
            <a:off x="653943" y="1500906"/>
            <a:ext cx="5469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100" b="0">
                <a:solidFill>
                  <a:schemeClr val="accent2"/>
                </a:solidFill>
              </a:rPr>
              <a:t>Client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03A48E-0C36-0C4A-8955-576B8486C987}"/>
              </a:ext>
            </a:extLst>
          </p:cNvPr>
          <p:cNvSpPr txBox="1"/>
          <p:nvPr userDrawn="1"/>
        </p:nvSpPr>
        <p:spPr>
          <a:xfrm>
            <a:off x="653943" y="2224968"/>
            <a:ext cx="5918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100" b="0">
                <a:solidFill>
                  <a:schemeClr val="accent2"/>
                </a:solidFill>
              </a:rPr>
              <a:t>Sector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879EF10-242C-6944-8DDD-C02F7A37C818}"/>
              </a:ext>
            </a:extLst>
          </p:cNvPr>
          <p:cNvSpPr txBox="1"/>
          <p:nvPr userDrawn="1"/>
        </p:nvSpPr>
        <p:spPr>
          <a:xfrm>
            <a:off x="640248" y="2964023"/>
            <a:ext cx="11400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100" b="0">
                <a:solidFill>
                  <a:schemeClr val="accent2"/>
                </a:solidFill>
              </a:rPr>
              <a:t>Type of service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A40E8C8-0372-0C42-8B48-475BAA0E4BEC}"/>
              </a:ext>
            </a:extLst>
          </p:cNvPr>
          <p:cNvSpPr txBox="1"/>
          <p:nvPr userDrawn="1"/>
        </p:nvSpPr>
        <p:spPr>
          <a:xfrm>
            <a:off x="653943" y="3681551"/>
            <a:ext cx="915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100" b="0">
                <a:solidFill>
                  <a:schemeClr val="accent2"/>
                </a:solidFill>
              </a:rPr>
              <a:t>Technology</a:t>
            </a:r>
          </a:p>
        </p:txBody>
      </p:sp>
      <p:sp>
        <p:nvSpPr>
          <p:cNvPr id="52" name="Text Placeholder 34">
            <a:extLst>
              <a:ext uri="{FF2B5EF4-FFF2-40B4-BE49-F238E27FC236}">
                <a16:creationId xmlns:a16="http://schemas.microsoft.com/office/drawing/2014/main" id="{05EC25B9-0F5A-C540-8C78-34444458DAA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9496" y="3904760"/>
            <a:ext cx="2629815" cy="618451"/>
          </a:xfrm>
        </p:spPr>
        <p:txBody>
          <a:bodyPr>
            <a:noAutofit/>
          </a:bodyPr>
          <a:lstStyle>
            <a:lvl1pPr>
              <a:buNone/>
              <a:defRPr sz="1100">
                <a:solidFill>
                  <a:schemeClr val="tx2"/>
                </a:solidFill>
              </a:defRPr>
            </a:lvl1pPr>
            <a:lvl2pPr>
              <a:buNone/>
              <a:defRPr sz="800"/>
            </a:lvl2pPr>
            <a:lvl3pPr>
              <a:buNone/>
              <a:defRPr sz="700"/>
            </a:lvl3pPr>
            <a:lvl4pPr>
              <a:buNone/>
              <a:defRPr sz="600"/>
            </a:lvl4pPr>
            <a:lvl5pPr>
              <a:buNone/>
              <a:defRPr sz="600"/>
            </a:lvl5pPr>
          </a:lstStyle>
          <a:p>
            <a:pPr lvl="0"/>
            <a:r>
              <a:rPr lang="en-US"/>
              <a:t>Enter sector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FF17DEC-DADA-FEB5-5581-1C8150FA4AD5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3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w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4E2945-AD11-034A-9C7A-51C2300F8B98}"/>
              </a:ext>
            </a:extLst>
          </p:cNvPr>
          <p:cNvSpPr/>
          <p:nvPr userDrawn="1"/>
        </p:nvSpPr>
        <p:spPr>
          <a:xfrm>
            <a:off x="8255000" y="0"/>
            <a:ext cx="3937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D22BEA4-8BB1-1642-B564-66033C868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7615" y="405446"/>
            <a:ext cx="5783568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7" name="Picture Placeholder 33">
            <a:extLst>
              <a:ext uri="{FF2B5EF4-FFF2-40B4-BE49-F238E27FC236}">
                <a16:creationId xmlns:a16="http://schemas.microsoft.com/office/drawing/2014/main" id="{37F75AF6-AA50-C34F-9CE7-AE9F881E56C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2744" y="393167"/>
            <a:ext cx="1120107" cy="93504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VN"/>
              <a:t>Logo</a:t>
            </a:r>
          </a:p>
          <a:p>
            <a:r>
              <a:rPr lang="en-VN"/>
              <a:t>here</a:t>
            </a:r>
          </a:p>
        </p:txBody>
      </p:sp>
      <p:sp>
        <p:nvSpPr>
          <p:cNvPr id="9" name="Text Placeholder 59">
            <a:extLst>
              <a:ext uri="{FF2B5EF4-FFF2-40B4-BE49-F238E27FC236}">
                <a16:creationId xmlns:a16="http://schemas.microsoft.com/office/drawing/2014/main" id="{A0956A23-A1E1-E548-AF28-715116828F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2638" y="3741738"/>
            <a:ext cx="7110411" cy="90872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1">
            <a:extLst>
              <a:ext uri="{FF2B5EF4-FFF2-40B4-BE49-F238E27FC236}">
                <a16:creationId xmlns:a16="http://schemas.microsoft.com/office/drawing/2014/main" id="{BCF37FE9-AE3D-6649-AB58-811A3A9C47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638" y="3321050"/>
            <a:ext cx="7110411" cy="420688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GB"/>
              <a:t>Enter </a:t>
            </a:r>
            <a:r>
              <a:rPr lang="en-US"/>
              <a:t>Client’s Challenge</a:t>
            </a:r>
            <a:endParaRPr lang="en-VN"/>
          </a:p>
        </p:txBody>
      </p:sp>
      <p:sp>
        <p:nvSpPr>
          <p:cNvPr id="11" name="Text Placeholder 59">
            <a:extLst>
              <a:ext uri="{FF2B5EF4-FFF2-40B4-BE49-F238E27FC236}">
                <a16:creationId xmlns:a16="http://schemas.microsoft.com/office/drawing/2014/main" id="{3193DB20-9159-DC40-9A97-9D15C497D1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2638" y="2221051"/>
            <a:ext cx="7110411" cy="85622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1">
            <a:extLst>
              <a:ext uri="{FF2B5EF4-FFF2-40B4-BE49-F238E27FC236}">
                <a16:creationId xmlns:a16="http://schemas.microsoft.com/office/drawing/2014/main" id="{9E586DCF-0E41-714A-96AB-5F61965B21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2638" y="1800363"/>
            <a:ext cx="7110411" cy="420688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r>
              <a:rPr lang="en-GB"/>
              <a:t>Enter What the client does</a:t>
            </a:r>
            <a:r>
              <a:rPr lang="en-VN"/>
              <a:t>?</a:t>
            </a:r>
            <a:endParaRPr lang="en-GB"/>
          </a:p>
        </p:txBody>
      </p:sp>
      <p:sp>
        <p:nvSpPr>
          <p:cNvPr id="13" name="Text Placeholder 59">
            <a:extLst>
              <a:ext uri="{FF2B5EF4-FFF2-40B4-BE49-F238E27FC236}">
                <a16:creationId xmlns:a16="http://schemas.microsoft.com/office/drawing/2014/main" id="{7FA03790-0323-9748-B70E-50C524B5D2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2638" y="5272364"/>
            <a:ext cx="7110411" cy="109855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58D1DF2-D126-BF49-B38B-2B3B27C4AF6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16963" y="1517464"/>
            <a:ext cx="3113087" cy="3619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Input client name here</a:t>
            </a:r>
            <a:endParaRPr lang="en-VN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24588786-9DD0-AF42-A1BD-C768957AC9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16963" y="2571012"/>
            <a:ext cx="3113087" cy="3619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Input project name here</a:t>
            </a:r>
            <a:endParaRPr lang="en-VN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EC70C7AC-327A-9B4C-B8A3-D6FADD0827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6963" y="3584803"/>
            <a:ext cx="3113087" cy="3619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(</a:t>
            </a:r>
            <a:r>
              <a:rPr lang="en-US" err="1"/>
              <a:t>Numeber</a:t>
            </a:r>
            <a:r>
              <a:rPr lang="en-US"/>
              <a:t>) FTEs</a:t>
            </a:r>
            <a:endParaRPr lang="en-VN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69E46635-30AD-734F-AFD6-3D7ADBB0832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716963" y="4638351"/>
            <a:ext cx="3113087" cy="3619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Input service line here</a:t>
            </a:r>
            <a:endParaRPr lang="en-VN"/>
          </a:p>
        </p:txBody>
      </p:sp>
      <p:sp>
        <p:nvSpPr>
          <p:cNvPr id="24" name="Text Placeholder 61">
            <a:extLst>
              <a:ext uri="{FF2B5EF4-FFF2-40B4-BE49-F238E27FC236}">
                <a16:creationId xmlns:a16="http://schemas.microsoft.com/office/drawing/2014/main" id="{5419A82F-1021-4149-8163-AA80E4F673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82638" y="4832350"/>
            <a:ext cx="7110411" cy="420688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marL="0" indent="0">
              <a:buNone/>
            </a:pPr>
            <a:r>
              <a:rPr lang="en-GB"/>
              <a:t>Enter </a:t>
            </a:r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VN" sz="1800" b="1">
                <a:latin typeface="Arial" panose="020B0604020202020204" pitchFamily="34" charset="0"/>
                <a:cs typeface="Arial" panose="020B0604020202020204" pitchFamily="34" charset="0"/>
              </a:rPr>
              <a:t>hat is NashTech hoping to do?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73179C-B18B-6A44-BD8D-37604862C9C9}"/>
              </a:ext>
            </a:extLst>
          </p:cNvPr>
          <p:cNvSpPr txBox="1"/>
          <p:nvPr userDrawn="1"/>
        </p:nvSpPr>
        <p:spPr>
          <a:xfrm>
            <a:off x="8716963" y="1238669"/>
            <a:ext cx="5052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900" b="1">
                <a:solidFill>
                  <a:schemeClr val="accent2"/>
                </a:solidFill>
              </a:rPr>
              <a:t>Client</a:t>
            </a:r>
            <a:endParaRPr lang="en-VN" sz="1000" b="1">
              <a:solidFill>
                <a:schemeClr val="accent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CAE244-599F-C74D-A1C6-2CB0C002D4FE}"/>
              </a:ext>
            </a:extLst>
          </p:cNvPr>
          <p:cNvSpPr txBox="1"/>
          <p:nvPr userDrawn="1"/>
        </p:nvSpPr>
        <p:spPr>
          <a:xfrm>
            <a:off x="8716963" y="2315115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900" b="1">
                <a:solidFill>
                  <a:schemeClr val="accent2"/>
                </a:solidFill>
              </a:rPr>
              <a:t>Project</a:t>
            </a:r>
            <a:r>
              <a:rPr lang="en-VN" sz="1000" b="1">
                <a:solidFill>
                  <a:schemeClr val="accent2"/>
                </a:solidFill>
              </a:rPr>
              <a:t> name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7863F1-9EE3-AF49-96CE-6EB669EB0E0A}"/>
              </a:ext>
            </a:extLst>
          </p:cNvPr>
          <p:cNvSpPr txBox="1"/>
          <p:nvPr userDrawn="1"/>
        </p:nvSpPr>
        <p:spPr>
          <a:xfrm>
            <a:off x="8716963" y="3310538"/>
            <a:ext cx="7360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900" b="1">
                <a:solidFill>
                  <a:schemeClr val="accent2"/>
                </a:solidFill>
              </a:rPr>
              <a:t>Team size</a:t>
            </a:r>
            <a:endParaRPr lang="en-VN" sz="1000" b="1">
              <a:solidFill>
                <a:schemeClr val="accent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DEEE2E-EED2-7C4F-A247-8D70B3557167}"/>
              </a:ext>
            </a:extLst>
          </p:cNvPr>
          <p:cNvSpPr txBox="1"/>
          <p:nvPr userDrawn="1"/>
        </p:nvSpPr>
        <p:spPr>
          <a:xfrm>
            <a:off x="8716963" y="4398559"/>
            <a:ext cx="11144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900" b="1">
                <a:solidFill>
                  <a:schemeClr val="accent2"/>
                </a:solidFill>
              </a:rPr>
              <a:t>Our service lines</a:t>
            </a:r>
            <a:endParaRPr lang="en-VN" sz="1000" b="1">
              <a:solidFill>
                <a:schemeClr val="accent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F6F13D-0091-4527-8DCC-374A2D6011B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187014" y="967008"/>
            <a:ext cx="5783823" cy="397822"/>
          </a:xfrm>
        </p:spPr>
        <p:txBody>
          <a:bodyPr/>
          <a:lstStyle>
            <a:lvl1pPr marL="0" indent="0">
              <a:buNone/>
              <a:defRPr b="1">
                <a:solidFill>
                  <a:schemeClr val="bg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 heading</a:t>
            </a:r>
            <a:endParaRPr lang="en-VN"/>
          </a:p>
          <a:p>
            <a:pPr lvl="0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2D99CC-BD3D-187B-DA10-860AC23DC095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646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lin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44503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Enter service name</a:t>
            </a:r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208814" y="4196442"/>
            <a:ext cx="6983185" cy="235344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Did you know banner</a:t>
            </a:r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10058399" y="3543299"/>
            <a:ext cx="1761067" cy="50618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Logo</a:t>
            </a:r>
            <a:endParaRPr lang="en-US"/>
          </a:p>
        </p:txBody>
      </p:sp>
      <p:sp>
        <p:nvSpPr>
          <p:cNvPr id="21" name="SmartArt Placeholder 20"/>
          <p:cNvSpPr>
            <a:spLocks noGrp="1"/>
          </p:cNvSpPr>
          <p:nvPr>
            <p:ph type="dgm" sz="quarter" idx="14"/>
          </p:nvPr>
        </p:nvSpPr>
        <p:spPr>
          <a:xfrm>
            <a:off x="838200" y="1132945"/>
            <a:ext cx="3972424" cy="5416942"/>
          </a:xfrm>
        </p:spPr>
        <p:txBody>
          <a:bodyPr/>
          <a:lstStyle>
            <a:lvl1pPr marL="228600" indent="-228600">
              <a:buFont typeface="Wingdings" pitchFamily="2" charset="2"/>
              <a:buChar char="§"/>
              <a:defRPr/>
            </a:lvl1pPr>
          </a:lstStyle>
          <a:p>
            <a:r>
              <a:rPr lang="en-US"/>
              <a:t>Click icon to add SmartArt graphic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5877FB-B6C2-D64F-A480-F7F8CF2489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08814" y="1133475"/>
            <a:ext cx="6610124" cy="2295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2CA5CA-EB05-4770-BC73-E70080EED8EC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ADE7061-DF75-41BD-9335-B155332A87F6}"/>
              </a:ext>
            </a:extLst>
          </p:cNvPr>
          <p:cNvSpPr/>
          <p:nvPr userDrawn="1"/>
        </p:nvSpPr>
        <p:spPr>
          <a:xfrm>
            <a:off x="0" y="-1"/>
            <a:ext cx="12192000" cy="515248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857867-B87A-4C51-B56B-4C1FEFA9D2BF}"/>
              </a:ext>
            </a:extLst>
          </p:cNvPr>
          <p:cNvSpPr/>
          <p:nvPr userDrawn="1"/>
        </p:nvSpPr>
        <p:spPr>
          <a:xfrm>
            <a:off x="2915653" y="1431758"/>
            <a:ext cx="6360694" cy="2731378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solidFill>
                <a:schemeClr val="tx1"/>
              </a:solidFill>
            </a:endParaRPr>
          </a:p>
        </p:txBody>
      </p:sp>
      <p:pic>
        <p:nvPicPr>
          <p:cNvPr id="8" name="Picture 7" descr="A picture containing text, red, sign, orange&#10;&#10;Description automatically generated">
            <a:extLst>
              <a:ext uri="{FF2B5EF4-FFF2-40B4-BE49-F238E27FC236}">
                <a16:creationId xmlns:a16="http://schemas.microsoft.com/office/drawing/2014/main" id="{03234B2E-29A6-4F6C-A269-8F53FD13E0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1850" y="5744231"/>
            <a:ext cx="958337" cy="9583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B513AD-3ACF-D7E3-88B0-2DF7A904462A}"/>
              </a:ext>
            </a:extLst>
          </p:cNvPr>
          <p:cNvSpPr txBox="1"/>
          <p:nvPr userDrawn="1"/>
        </p:nvSpPr>
        <p:spPr>
          <a:xfrm>
            <a:off x="3764983" y="2243449"/>
            <a:ext cx="46461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6600" b="1" kern="12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rPr>
              <a:t>Thank </a:t>
            </a:r>
            <a:r>
              <a:rPr lang="en-VN"/>
              <a:t> </a:t>
            </a:r>
            <a:r>
              <a:rPr lang="en-VN" sz="6600" b="1" kern="12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4085988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white rectangle with a black border&#10;&#10;Description automatically generated with low confidence">
            <a:extLst>
              <a:ext uri="{FF2B5EF4-FFF2-40B4-BE49-F238E27FC236}">
                <a16:creationId xmlns:a16="http://schemas.microsoft.com/office/drawing/2014/main" id="{9A43DF26-AE60-4A2D-F0FE-E04E6690F2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513805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Xxth</a:t>
            </a:r>
            <a:r>
              <a:rPr lang="en-US"/>
              <a:t> Month Year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272F18-C544-DD46-A5DA-7F43526479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FAE2A-0AAB-4F74-B0AD-D7B5C5A2C8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Name/Company</a:t>
            </a:r>
          </a:p>
        </p:txBody>
      </p:sp>
      <p:pic>
        <p:nvPicPr>
          <p:cNvPr id="11" name="Picture 10" descr="A picture containing text, red, sign, orange&#10;&#10;Description automatically generated">
            <a:extLst>
              <a:ext uri="{FF2B5EF4-FFF2-40B4-BE49-F238E27FC236}">
                <a16:creationId xmlns:a16="http://schemas.microsoft.com/office/drawing/2014/main" id="{5A541232-9C31-48A5-8AC4-3A4838B2C8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016DEE-461E-8142-933E-3358189B4376}"/>
              </a:ext>
            </a:extLst>
          </p:cNvPr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picture containing shape&#10;&#10;Description automatically generated">
            <a:extLst>
              <a:ext uri="{FF2B5EF4-FFF2-40B4-BE49-F238E27FC236}">
                <a16:creationId xmlns:a16="http://schemas.microsoft.com/office/drawing/2014/main" id="{C0AABC4C-67E8-7975-1BD0-4E09F494E7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7023" y="1236481"/>
            <a:ext cx="4563027" cy="438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19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63AA3CD-D22F-1A23-6AF4-B8FCE6F5D4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96" r="196"/>
          <a:stretch/>
        </p:blipFill>
        <p:spPr>
          <a:xfrm>
            <a:off x="0" y="0"/>
            <a:ext cx="12191999" cy="513805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Xxth</a:t>
            </a:r>
            <a:r>
              <a:rPr lang="en-US"/>
              <a:t> Month Year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272F18-C544-DD46-A5DA-7F43526479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FAE2A-0AAB-4F74-B0AD-D7B5C5A2C8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Name/Company</a:t>
            </a:r>
          </a:p>
        </p:txBody>
      </p:sp>
      <p:pic>
        <p:nvPicPr>
          <p:cNvPr id="11" name="Picture 10" descr="A picture containing text, red, sign, orange&#10;&#10;Description automatically generated">
            <a:extLst>
              <a:ext uri="{FF2B5EF4-FFF2-40B4-BE49-F238E27FC236}">
                <a16:creationId xmlns:a16="http://schemas.microsoft.com/office/drawing/2014/main" id="{5A541232-9C31-48A5-8AC4-3A4838B2C8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016DEE-461E-8142-933E-3358189B4376}"/>
              </a:ext>
            </a:extLst>
          </p:cNvPr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D7447650-4BB5-2C41-D054-601CD43DC88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1960" y="919760"/>
            <a:ext cx="4923608" cy="473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85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42AFE13-D19C-D3A9-1996-53D6EAB451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513805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Xxth</a:t>
            </a:r>
            <a:r>
              <a:rPr lang="en-US"/>
              <a:t> Month Year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272F18-C544-DD46-A5DA-7F43526479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FAE2A-0AAB-4F74-B0AD-D7B5C5A2C8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Name/Company</a:t>
            </a:r>
          </a:p>
        </p:txBody>
      </p:sp>
      <p:pic>
        <p:nvPicPr>
          <p:cNvPr id="11" name="Picture 10" descr="A picture containing text, red, sign, orange&#10;&#10;Description automatically generated">
            <a:extLst>
              <a:ext uri="{FF2B5EF4-FFF2-40B4-BE49-F238E27FC236}">
                <a16:creationId xmlns:a16="http://schemas.microsoft.com/office/drawing/2014/main" id="{5A541232-9C31-48A5-8AC4-3A4838B2C8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016DEE-461E-8142-933E-3358189B4376}"/>
              </a:ext>
            </a:extLst>
          </p:cNvPr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ogo&#10;&#10;Description automatically generated with medium confidence">
            <a:extLst>
              <a:ext uri="{FF2B5EF4-FFF2-40B4-BE49-F238E27FC236}">
                <a16:creationId xmlns:a16="http://schemas.microsoft.com/office/drawing/2014/main" id="{F0F528D8-FE9E-76B9-B03F-5529E2469C3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5088" y="836510"/>
            <a:ext cx="4881689" cy="469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834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7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A41F29A-14D2-C8F9-EF25-189AFE3906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96" r="196"/>
          <a:stretch/>
        </p:blipFill>
        <p:spPr>
          <a:xfrm>
            <a:off x="0" y="0"/>
            <a:ext cx="12191999" cy="513805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Xxth</a:t>
            </a:r>
            <a:r>
              <a:rPr lang="en-US"/>
              <a:t> Month Year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272F18-C544-DD46-A5DA-7F43526479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FAE2A-0AAB-4F74-B0AD-D7B5C5A2C8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Name/Company</a:t>
            </a:r>
          </a:p>
        </p:txBody>
      </p:sp>
      <p:pic>
        <p:nvPicPr>
          <p:cNvPr id="11" name="Picture 10" descr="A picture containing text, red, sign, orange&#10;&#10;Description automatically generated">
            <a:extLst>
              <a:ext uri="{FF2B5EF4-FFF2-40B4-BE49-F238E27FC236}">
                <a16:creationId xmlns:a16="http://schemas.microsoft.com/office/drawing/2014/main" id="{5A541232-9C31-48A5-8AC4-3A4838B2C8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016DEE-461E-8142-933E-3358189B4376}"/>
              </a:ext>
            </a:extLst>
          </p:cNvPr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B4A349-80FE-F9B6-D2B6-9FC608EDCCC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88491">
            <a:off x="7720768" y="598885"/>
            <a:ext cx="5052400" cy="495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69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A0C13E9-B7EB-9D2C-C912-CE87399B00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513805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Xxth</a:t>
            </a:r>
            <a:r>
              <a:rPr lang="en-US"/>
              <a:t> Month Year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272F18-C544-DD46-A5DA-7F43526479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FAE2A-0AAB-4F74-B0AD-D7B5C5A2C8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Name/Company</a:t>
            </a:r>
          </a:p>
        </p:txBody>
      </p:sp>
      <p:pic>
        <p:nvPicPr>
          <p:cNvPr id="11" name="Picture 10" descr="A picture containing text, red, sign, orange&#10;&#10;Description automatically generated">
            <a:extLst>
              <a:ext uri="{FF2B5EF4-FFF2-40B4-BE49-F238E27FC236}">
                <a16:creationId xmlns:a16="http://schemas.microsoft.com/office/drawing/2014/main" id="{5A541232-9C31-48A5-8AC4-3A4838B2C8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016DEE-461E-8142-933E-3358189B4376}"/>
              </a:ext>
            </a:extLst>
          </p:cNvPr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close up of a flower&#10;&#10;Description automatically generated with medium confidence">
            <a:extLst>
              <a:ext uri="{FF2B5EF4-FFF2-40B4-BE49-F238E27FC236}">
                <a16:creationId xmlns:a16="http://schemas.microsoft.com/office/drawing/2014/main" id="{73BDBB88-B84A-1626-9E55-4533CE14FFF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8081" y="913870"/>
            <a:ext cx="4812063" cy="462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394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F0AAC3-C3F3-3703-474D-DBB1C49109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7272F18-C544-DD46-A5DA-7F43526479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99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C6F293-4B96-42AA-B29B-7465FFECD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6CACD-5AC6-47AA-A748-892670713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A5D5C-38B2-4994-8636-BFA0A3BC7F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Xxth Month </a:t>
            </a:r>
            <a:r>
              <a:rPr lang="en-US"/>
              <a:t>Year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E9C6D-93ED-444B-B9E4-30DF32A36C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2DD4F-1A5D-4BA9-BC3D-E9D6C2D1B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930DC-47CF-4021-AC85-F81423F4F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4304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5" r:id="rId1"/>
    <p:sldLayoutId id="2147483737" r:id="rId2"/>
    <p:sldLayoutId id="2147483738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23" r:id="rId15"/>
    <p:sldLayoutId id="2147483724" r:id="rId16"/>
    <p:sldLayoutId id="2147483717" r:id="rId17"/>
    <p:sldLayoutId id="2147483726" r:id="rId18"/>
    <p:sldLayoutId id="2147483746" r:id="rId19"/>
    <p:sldLayoutId id="2147483727" r:id="rId20"/>
    <p:sldLayoutId id="2147483743" r:id="rId21"/>
    <p:sldLayoutId id="2147483733" r:id="rId22"/>
    <p:sldLayoutId id="2147483731" r:id="rId23"/>
    <p:sldLayoutId id="2147483734" r:id="rId24"/>
    <p:sldLayoutId id="2147483741" r:id="rId25"/>
    <p:sldLayoutId id="2147483744" r:id="rId26"/>
    <p:sldLayoutId id="2147483745" r:id="rId27"/>
    <p:sldLayoutId id="2147483730" r:id="rId28"/>
    <p:sldLayoutId id="2147483703" r:id="rId29"/>
    <p:sldLayoutId id="2147483742" r:id="rId30"/>
    <p:sldLayoutId id="2147483752" r:id="rId31"/>
    <p:sldLayoutId id="2147483728" r:id="rId32"/>
    <p:sldLayoutId id="2147483729" r:id="rId33"/>
    <p:sldLayoutId id="2147483692" r:id="rId34"/>
    <p:sldLayoutId id="2147483740" r:id="rId3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bg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−"/>
        <a:defRPr sz="1600" kern="1200">
          <a:solidFill>
            <a:schemeClr val="bg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bg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</a:schemeClr>
        </a:buClr>
        <a:buFont typeface="Wingdings" panose="05000000000000000000" pitchFamily="2" charset="2"/>
        <a:buChar char="§"/>
        <a:defRPr sz="1200" kern="1200">
          <a:solidFill>
            <a:schemeClr val="bg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SzPct val="70000"/>
        <a:buFont typeface="Wingdings" pitchFamily="2" charset="2"/>
        <a:buChar char="§"/>
        <a:defRPr sz="12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nextjs.org/showcase" TargetMode="Externa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nextjs.org/docs/app" TargetMode="Externa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58425A3-D84D-40B8-B7FA-747D6CD87C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May 2023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4FBA6D-70D4-4650-AD9B-B235B7C1AB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/>
              <a:t>Ne</a:t>
            </a:r>
            <a:r>
              <a:rPr lang="vi-VN" b="0" dirty="0"/>
              <a:t>x</a:t>
            </a:r>
            <a:r>
              <a:rPr lang="en-US" b="0" dirty="0" err="1"/>
              <a:t>tJS</a:t>
            </a:r>
            <a:r>
              <a:rPr lang="en-US" b="0" dirty="0"/>
              <a:t> </a:t>
            </a:r>
            <a:r>
              <a:rPr lang="vi-VN" b="0" dirty="0" err="1"/>
              <a:t>Sharing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24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83D1C0-AEBE-43F2-AF2A-23F080C327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Ne</a:t>
            </a:r>
            <a:r>
              <a:rPr lang="vi-VN" dirty="0"/>
              <a:t>x</a:t>
            </a:r>
            <a:r>
              <a:rPr lang="en-US" dirty="0" err="1"/>
              <a:t>tJS</a:t>
            </a:r>
            <a:r>
              <a:rPr lang="en-US" dirty="0"/>
              <a:t> </a:t>
            </a:r>
            <a:r>
              <a:rPr lang="vi-VN" dirty="0" err="1"/>
              <a:t>Rendering</a:t>
            </a:r>
            <a:r>
              <a:rPr lang="vi-VN" dirty="0"/>
              <a:t> </a:t>
            </a:r>
          </a:p>
          <a:p>
            <a:r>
              <a:rPr lang="vi-VN" dirty="0"/>
              <a:t>(</a:t>
            </a:r>
            <a:r>
              <a:rPr lang="vi-VN" dirty="0" err="1"/>
              <a:t>Page</a:t>
            </a:r>
            <a:r>
              <a:rPr lang="vi-VN" dirty="0"/>
              <a:t> </a:t>
            </a:r>
            <a:r>
              <a:rPr lang="vi-VN" dirty="0" err="1"/>
              <a:t>Router</a:t>
            </a:r>
            <a:r>
              <a:rPr lang="vi-VN" dirty="0"/>
              <a:t>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BB8D4B-E800-4849-82AC-CE4520B696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244856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CD00B5-6360-CD60-ED45-7684A0337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>
                <a:cs typeface="Arial"/>
              </a:rPr>
              <a:t>Pre-rendering</a:t>
            </a:r>
            <a:r>
              <a:rPr lang="vi-VN" dirty="0">
                <a:cs typeface="Arial"/>
              </a:rPr>
              <a:t> &amp; </a:t>
            </a:r>
            <a:r>
              <a:rPr lang="vi-VN" dirty="0" err="1">
                <a:cs typeface="Arial"/>
              </a:rPr>
              <a:t>Hydration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3AB54-0F16-B261-6711-80F8667B8A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44142"/>
            <a:ext cx="10617973" cy="14561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vi-VN" dirty="0"/>
              <a:t>Next.js </a:t>
            </a:r>
            <a:r>
              <a:rPr lang="vi-VN" dirty="0" err="1"/>
              <a:t>generates</a:t>
            </a:r>
            <a:r>
              <a:rPr lang="vi-VN" dirty="0"/>
              <a:t> HTML </a:t>
            </a:r>
            <a:r>
              <a:rPr lang="vi-VN" dirty="0" err="1"/>
              <a:t>for</a:t>
            </a:r>
            <a:r>
              <a:rPr lang="vi-VN" dirty="0"/>
              <a:t> </a:t>
            </a:r>
            <a:r>
              <a:rPr lang="vi-VN" dirty="0" err="1"/>
              <a:t>each</a:t>
            </a:r>
            <a:r>
              <a:rPr lang="vi-VN" dirty="0"/>
              <a:t> </a:t>
            </a:r>
            <a:r>
              <a:rPr lang="vi-VN" dirty="0" err="1"/>
              <a:t>page</a:t>
            </a:r>
            <a:r>
              <a:rPr lang="vi-VN" dirty="0"/>
              <a:t> in </a:t>
            </a:r>
            <a:r>
              <a:rPr lang="vi-VN" dirty="0" err="1"/>
              <a:t>advance</a:t>
            </a:r>
            <a:r>
              <a:rPr lang="vi-VN" dirty="0"/>
              <a:t>, </a:t>
            </a:r>
            <a:r>
              <a:rPr lang="vi-VN" dirty="0" err="1"/>
              <a:t>instead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having</a:t>
            </a:r>
            <a:r>
              <a:rPr lang="vi-VN" dirty="0"/>
              <a:t> </a:t>
            </a:r>
            <a:r>
              <a:rPr lang="vi-VN" dirty="0" err="1"/>
              <a:t>it</a:t>
            </a:r>
            <a:r>
              <a:rPr lang="vi-VN" dirty="0"/>
              <a:t> </a:t>
            </a:r>
            <a:r>
              <a:rPr lang="vi-VN" dirty="0" err="1"/>
              <a:t>all</a:t>
            </a:r>
            <a:r>
              <a:rPr lang="vi-VN" dirty="0"/>
              <a:t> </a:t>
            </a:r>
            <a:r>
              <a:rPr lang="vi-VN" dirty="0" err="1"/>
              <a:t>done</a:t>
            </a:r>
            <a:r>
              <a:rPr lang="vi-VN" dirty="0"/>
              <a:t> </a:t>
            </a:r>
            <a:r>
              <a:rPr lang="vi-VN" dirty="0" err="1"/>
              <a:t>by</a:t>
            </a:r>
            <a:r>
              <a:rPr lang="vi-VN" dirty="0"/>
              <a:t> </a:t>
            </a:r>
            <a:r>
              <a:rPr lang="vi-VN" dirty="0" err="1"/>
              <a:t>client-side</a:t>
            </a:r>
            <a:r>
              <a:rPr lang="vi-VN" dirty="0"/>
              <a:t> </a:t>
            </a:r>
            <a:r>
              <a:rPr lang="vi-VN" dirty="0" err="1"/>
              <a:t>Javascript</a:t>
            </a:r>
            <a:r>
              <a:rPr lang="vi-VN" dirty="0"/>
              <a:t>. (</a:t>
            </a:r>
            <a:r>
              <a:rPr lang="vi-VN" dirty="0" err="1"/>
              <a:t>This</a:t>
            </a:r>
            <a:r>
              <a:rPr lang="vi-VN" dirty="0"/>
              <a:t> </a:t>
            </a:r>
            <a:r>
              <a:rPr lang="vi-VN" dirty="0" err="1"/>
              <a:t>is</a:t>
            </a:r>
            <a:r>
              <a:rPr lang="vi-VN" dirty="0"/>
              <a:t> </a:t>
            </a:r>
            <a:r>
              <a:rPr lang="vi-VN" dirty="0" err="1"/>
              <a:t>called</a:t>
            </a:r>
            <a:r>
              <a:rPr lang="vi-VN" dirty="0"/>
              <a:t> </a:t>
            </a:r>
            <a:r>
              <a:rPr lang="vi-VN" b="1" dirty="0" err="1"/>
              <a:t>Pre-rendering</a:t>
            </a:r>
            <a:r>
              <a:rPr lang="vi-VN" dirty="0"/>
              <a:t>) =&gt; </a:t>
            </a:r>
            <a:r>
              <a:rPr lang="en-US" dirty="0">
                <a:solidFill>
                  <a:schemeClr val="bg2"/>
                </a:solidFill>
              </a:rPr>
              <a:t>Pre-rendering can result in better performance and SEO</a:t>
            </a:r>
            <a:endParaRPr lang="vi-VN" dirty="0"/>
          </a:p>
          <a:p>
            <a:pPr algn="just"/>
            <a:r>
              <a:rPr lang="vi-VN" dirty="0" err="1"/>
              <a:t>Each</a:t>
            </a:r>
            <a:r>
              <a:rPr lang="vi-VN" dirty="0"/>
              <a:t> </a:t>
            </a:r>
            <a:r>
              <a:rPr lang="vi-VN" dirty="0" err="1"/>
              <a:t>generated</a:t>
            </a:r>
            <a:r>
              <a:rPr lang="vi-VN" dirty="0"/>
              <a:t> HTML </a:t>
            </a:r>
            <a:r>
              <a:rPr lang="vi-VN" dirty="0" err="1"/>
              <a:t>is</a:t>
            </a:r>
            <a:r>
              <a:rPr lang="vi-VN" dirty="0"/>
              <a:t> </a:t>
            </a:r>
            <a:r>
              <a:rPr lang="vi-VN" dirty="0" err="1"/>
              <a:t>associated</a:t>
            </a:r>
            <a:r>
              <a:rPr lang="vi-VN" dirty="0"/>
              <a:t> </a:t>
            </a:r>
            <a:r>
              <a:rPr lang="vi-VN" dirty="0" err="1"/>
              <a:t>with</a:t>
            </a:r>
            <a:r>
              <a:rPr lang="vi-VN" dirty="0"/>
              <a:t> </a:t>
            </a:r>
            <a:r>
              <a:rPr lang="vi-VN" dirty="0" err="1"/>
              <a:t>minimal</a:t>
            </a:r>
            <a:r>
              <a:rPr lang="vi-VN" dirty="0"/>
              <a:t> </a:t>
            </a:r>
            <a:r>
              <a:rPr lang="vi-VN" dirty="0" err="1"/>
              <a:t>Javascript</a:t>
            </a:r>
            <a:r>
              <a:rPr lang="vi-VN" dirty="0"/>
              <a:t> </a:t>
            </a:r>
            <a:r>
              <a:rPr lang="vi-VN" dirty="0" err="1"/>
              <a:t>code</a:t>
            </a:r>
            <a:r>
              <a:rPr lang="vi-VN" dirty="0"/>
              <a:t> </a:t>
            </a:r>
            <a:r>
              <a:rPr lang="vi-VN" dirty="0" err="1"/>
              <a:t>necessary</a:t>
            </a:r>
            <a:r>
              <a:rPr lang="vi-VN" dirty="0"/>
              <a:t> </a:t>
            </a:r>
            <a:r>
              <a:rPr lang="vi-VN" dirty="0" err="1"/>
              <a:t>for</a:t>
            </a:r>
            <a:r>
              <a:rPr lang="vi-VN" dirty="0"/>
              <a:t> </a:t>
            </a:r>
            <a:r>
              <a:rPr lang="vi-VN" dirty="0" err="1"/>
              <a:t>that</a:t>
            </a:r>
            <a:r>
              <a:rPr lang="vi-VN" dirty="0"/>
              <a:t> </a:t>
            </a:r>
            <a:r>
              <a:rPr lang="vi-VN" dirty="0" err="1"/>
              <a:t>page</a:t>
            </a:r>
            <a:r>
              <a:rPr lang="vi-VN" dirty="0"/>
              <a:t>. </a:t>
            </a:r>
            <a:r>
              <a:rPr lang="vi-VN" dirty="0" err="1"/>
              <a:t>When</a:t>
            </a:r>
            <a:r>
              <a:rPr lang="vi-VN" dirty="0"/>
              <a:t> a </a:t>
            </a:r>
            <a:r>
              <a:rPr lang="vi-VN" dirty="0" err="1"/>
              <a:t>page</a:t>
            </a:r>
            <a:r>
              <a:rPr lang="vi-VN" dirty="0"/>
              <a:t> </a:t>
            </a:r>
            <a:r>
              <a:rPr lang="vi-VN" dirty="0" err="1"/>
              <a:t>is</a:t>
            </a:r>
            <a:r>
              <a:rPr lang="vi-VN" dirty="0"/>
              <a:t> </a:t>
            </a:r>
            <a:r>
              <a:rPr lang="vi-VN" dirty="0" err="1"/>
              <a:t>loaded</a:t>
            </a:r>
            <a:r>
              <a:rPr lang="vi-VN" dirty="0"/>
              <a:t> </a:t>
            </a:r>
            <a:r>
              <a:rPr lang="vi-VN" dirty="0" err="1"/>
              <a:t>by</a:t>
            </a:r>
            <a:r>
              <a:rPr lang="vi-VN" dirty="0"/>
              <a:t> the </a:t>
            </a:r>
            <a:r>
              <a:rPr lang="vi-VN" dirty="0" err="1"/>
              <a:t>browser</a:t>
            </a:r>
            <a:r>
              <a:rPr lang="vi-VN" dirty="0"/>
              <a:t>, </a:t>
            </a:r>
            <a:r>
              <a:rPr lang="vi-VN" dirty="0" err="1"/>
              <a:t>its</a:t>
            </a:r>
            <a:r>
              <a:rPr lang="vi-VN" dirty="0"/>
              <a:t> </a:t>
            </a:r>
            <a:r>
              <a:rPr lang="vi-VN" dirty="0" err="1"/>
              <a:t>Javascript</a:t>
            </a:r>
            <a:r>
              <a:rPr lang="vi-VN" dirty="0"/>
              <a:t> </a:t>
            </a:r>
            <a:r>
              <a:rPr lang="vi-VN" dirty="0" err="1"/>
              <a:t>code</a:t>
            </a:r>
            <a:r>
              <a:rPr lang="vi-VN" dirty="0"/>
              <a:t> </a:t>
            </a:r>
            <a:r>
              <a:rPr lang="vi-VN" dirty="0" err="1"/>
              <a:t>runs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makes</a:t>
            </a:r>
            <a:r>
              <a:rPr lang="vi-VN" dirty="0"/>
              <a:t> the </a:t>
            </a:r>
            <a:r>
              <a:rPr lang="vi-VN" dirty="0" err="1"/>
              <a:t>page</a:t>
            </a:r>
            <a:r>
              <a:rPr lang="vi-VN" dirty="0"/>
              <a:t> </a:t>
            </a:r>
            <a:r>
              <a:rPr lang="vi-VN" dirty="0" err="1"/>
              <a:t>fully</a:t>
            </a:r>
            <a:r>
              <a:rPr lang="vi-VN" dirty="0"/>
              <a:t> </a:t>
            </a:r>
            <a:r>
              <a:rPr lang="vi-VN" dirty="0" err="1"/>
              <a:t>interacetive</a:t>
            </a:r>
            <a:r>
              <a:rPr lang="vi-VN" dirty="0"/>
              <a:t>. (</a:t>
            </a:r>
            <a:r>
              <a:rPr lang="vi-VN" dirty="0" err="1"/>
              <a:t>This</a:t>
            </a:r>
            <a:r>
              <a:rPr lang="vi-VN" dirty="0"/>
              <a:t> </a:t>
            </a:r>
            <a:r>
              <a:rPr lang="vi-VN" dirty="0" err="1"/>
              <a:t>process</a:t>
            </a:r>
            <a:r>
              <a:rPr lang="vi-VN" dirty="0"/>
              <a:t> </a:t>
            </a:r>
            <a:r>
              <a:rPr lang="vi-VN" dirty="0" err="1"/>
              <a:t>is</a:t>
            </a:r>
            <a:r>
              <a:rPr lang="vi-VN" dirty="0"/>
              <a:t> </a:t>
            </a:r>
            <a:r>
              <a:rPr lang="vi-VN" dirty="0" err="1"/>
              <a:t>called</a:t>
            </a:r>
            <a:r>
              <a:rPr lang="vi-VN" dirty="0"/>
              <a:t> </a:t>
            </a:r>
            <a:r>
              <a:rPr lang="vi-VN" b="1" dirty="0" err="1"/>
              <a:t>hydration</a:t>
            </a:r>
            <a:r>
              <a:rPr lang="vi-VN" dirty="0"/>
              <a:t>)</a:t>
            </a:r>
          </a:p>
          <a:p>
            <a:pPr algn="just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4358EB4-FBB3-8C73-9870-567AA7061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21" y="3111477"/>
            <a:ext cx="5885167" cy="334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00EEA33-4AE8-4516-F59B-FC6D97431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3111477"/>
            <a:ext cx="5940743" cy="353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Đường nối Thẳng 5">
            <a:extLst>
              <a:ext uri="{FF2B5EF4-FFF2-40B4-BE49-F238E27FC236}">
                <a16:creationId xmlns:a16="http://schemas.microsoft.com/office/drawing/2014/main" id="{8143F783-98C0-8FDF-CF08-E7F410BBE273}"/>
              </a:ext>
            </a:extLst>
          </p:cNvPr>
          <p:cNvCxnSpPr/>
          <p:nvPr/>
        </p:nvCxnSpPr>
        <p:spPr>
          <a:xfrm>
            <a:off x="0" y="288607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Đường nối Thẳng 8">
            <a:extLst>
              <a:ext uri="{FF2B5EF4-FFF2-40B4-BE49-F238E27FC236}">
                <a16:creationId xmlns:a16="http://schemas.microsoft.com/office/drawing/2014/main" id="{1BF6D605-4A37-7FE5-A5C3-C5BD7EEC251C}"/>
              </a:ext>
            </a:extLst>
          </p:cNvPr>
          <p:cNvCxnSpPr>
            <a:cxnSpLocks/>
          </p:cNvCxnSpPr>
          <p:nvPr/>
        </p:nvCxnSpPr>
        <p:spPr>
          <a:xfrm>
            <a:off x="5895975" y="2886075"/>
            <a:ext cx="0" cy="386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702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CD00B5-6360-CD60-ED45-7684A0337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cs typeface="Arial"/>
              </a:rPr>
              <a:t>Pre-rendering &amp; Hydration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3AB54-0F16-B261-6711-80F8667B8A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44143"/>
            <a:ext cx="10877550" cy="38935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 algn="just">
              <a:buNone/>
            </a:pPr>
            <a:r>
              <a:rPr lang="vi-VN" b="1" dirty="0" err="1"/>
              <a:t>Why</a:t>
            </a:r>
            <a:r>
              <a:rPr lang="vi-VN" b="1" dirty="0"/>
              <a:t> </a:t>
            </a:r>
            <a:r>
              <a:rPr lang="vi-VN" b="1" dirty="0" err="1"/>
              <a:t>does</a:t>
            </a:r>
            <a:r>
              <a:rPr lang="vi-VN" b="1" dirty="0"/>
              <a:t> Next.js </a:t>
            </a:r>
            <a:r>
              <a:rPr lang="vi-VN" b="1" dirty="0" err="1"/>
              <a:t>generate</a:t>
            </a:r>
            <a:r>
              <a:rPr lang="vi-VN" b="1" dirty="0"/>
              <a:t> HTML </a:t>
            </a:r>
            <a:r>
              <a:rPr lang="vi-VN" b="1" dirty="0" err="1"/>
              <a:t>for</a:t>
            </a:r>
            <a:r>
              <a:rPr lang="vi-VN" b="1" dirty="0"/>
              <a:t> </a:t>
            </a:r>
            <a:r>
              <a:rPr lang="vi-VN" b="1" dirty="0" err="1"/>
              <a:t>each</a:t>
            </a:r>
            <a:r>
              <a:rPr lang="vi-VN" b="1" dirty="0"/>
              <a:t> </a:t>
            </a:r>
            <a:r>
              <a:rPr lang="vi-VN" b="1" dirty="0" err="1"/>
              <a:t>page</a:t>
            </a:r>
            <a:r>
              <a:rPr lang="vi-VN" b="1" dirty="0"/>
              <a:t> in </a:t>
            </a:r>
            <a:r>
              <a:rPr lang="vi-VN" b="1" dirty="0" err="1"/>
              <a:t>advance</a:t>
            </a:r>
            <a:r>
              <a:rPr lang="vi-VN" b="1" dirty="0"/>
              <a:t>, </a:t>
            </a:r>
            <a:r>
              <a:rPr lang="vi-VN" b="1" dirty="0" err="1"/>
              <a:t>instead</a:t>
            </a:r>
            <a:r>
              <a:rPr lang="vi-VN" b="1" dirty="0"/>
              <a:t> </a:t>
            </a:r>
            <a:r>
              <a:rPr lang="vi-VN" b="1" dirty="0" err="1"/>
              <a:t>of</a:t>
            </a:r>
            <a:r>
              <a:rPr lang="vi-VN" b="1" dirty="0"/>
              <a:t> </a:t>
            </a:r>
            <a:r>
              <a:rPr lang="vi-VN" b="1" dirty="0" err="1"/>
              <a:t>having</a:t>
            </a:r>
            <a:r>
              <a:rPr lang="vi-VN" b="1" dirty="0"/>
              <a:t> </a:t>
            </a:r>
            <a:r>
              <a:rPr lang="vi-VN" b="1" dirty="0" err="1"/>
              <a:t>it</a:t>
            </a:r>
            <a:r>
              <a:rPr lang="vi-VN" b="1" dirty="0"/>
              <a:t> </a:t>
            </a:r>
            <a:r>
              <a:rPr lang="vi-VN" b="1" dirty="0" err="1"/>
              <a:t>all</a:t>
            </a:r>
            <a:r>
              <a:rPr lang="vi-VN" b="1" dirty="0"/>
              <a:t> </a:t>
            </a:r>
            <a:r>
              <a:rPr lang="vi-VN" b="1" dirty="0" err="1"/>
              <a:t>done</a:t>
            </a:r>
            <a:r>
              <a:rPr lang="vi-VN" b="1" dirty="0"/>
              <a:t> </a:t>
            </a:r>
            <a:r>
              <a:rPr lang="vi-VN" b="1" dirty="0" err="1"/>
              <a:t>by</a:t>
            </a:r>
            <a:r>
              <a:rPr lang="vi-VN" b="1" dirty="0"/>
              <a:t> </a:t>
            </a:r>
            <a:r>
              <a:rPr lang="vi-VN" b="1" dirty="0" err="1"/>
              <a:t>client-side</a:t>
            </a:r>
            <a:r>
              <a:rPr lang="vi-VN" b="1" dirty="0"/>
              <a:t> </a:t>
            </a:r>
            <a:r>
              <a:rPr lang="vi-VN" b="1" dirty="0" err="1"/>
              <a:t>Javascript</a:t>
            </a:r>
            <a:r>
              <a:rPr lang="vi-VN" b="1" dirty="0"/>
              <a:t> ?</a:t>
            </a:r>
            <a:endParaRPr lang="en-US" b="1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F7B8173-B2BC-E8E5-2AC3-1908DC8D369F}"/>
              </a:ext>
            </a:extLst>
          </p:cNvPr>
          <p:cNvSpPr txBox="1">
            <a:spLocks/>
          </p:cNvSpPr>
          <p:nvPr/>
        </p:nvSpPr>
        <p:spPr>
          <a:xfrm>
            <a:off x="838200" y="6257875"/>
            <a:ext cx="10877550" cy="3893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itchFamily="2" charset="2"/>
              <a:buChar char="§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" panose="05000000000000000000" pitchFamily="2" charset="2"/>
              <a:buNone/>
            </a:pPr>
            <a:r>
              <a:rPr lang="vi-VN" b="1"/>
              <a:t> More Detail: https://www.apexon.com/blog/next-js-a-development-framework-for-scalability-and-production/</a:t>
            </a:r>
            <a:endParaRPr lang="en-US" b="1" dirty="0"/>
          </a:p>
        </p:txBody>
      </p:sp>
      <p:pic>
        <p:nvPicPr>
          <p:cNvPr id="4098" name="Picture 2" descr="Next.JS, a Development Framework for Scalability and Production |  Experience, Digital Engineering and Data &amp; Analytics Solutions by Apexon">
            <a:extLst>
              <a:ext uri="{FF2B5EF4-FFF2-40B4-BE49-F238E27FC236}">
                <a16:creationId xmlns:a16="http://schemas.microsoft.com/office/drawing/2014/main" id="{BFBC4BEA-C6A8-3828-76A8-A912738DF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229771"/>
            <a:ext cx="6753225" cy="468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0DE3867E-7E6E-BCF5-8A5F-346129349EE0}"/>
              </a:ext>
            </a:extLst>
          </p:cNvPr>
          <p:cNvSpPr txBox="1"/>
          <p:nvPr/>
        </p:nvSpPr>
        <p:spPr>
          <a:xfrm>
            <a:off x="7805737" y="3105834"/>
            <a:ext cx="405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2"/>
                </a:solidFill>
              </a:rPr>
              <a:t>Pre-rendering can result in better performance and SEO</a:t>
            </a:r>
          </a:p>
        </p:txBody>
      </p:sp>
    </p:spTree>
    <p:extLst>
      <p:ext uri="{BB962C8B-B14F-4D97-AF65-F5344CB8AC3E}">
        <p14:creationId xmlns:p14="http://schemas.microsoft.com/office/powerpoint/2010/main" val="1686254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CD00B5-6360-CD60-ED45-7684A0337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</a:t>
            </a:r>
          </a:p>
        </p:txBody>
      </p:sp>
      <p:graphicFrame>
        <p:nvGraphicFramePr>
          <p:cNvPr id="9" name="Bảng 9">
            <a:extLst>
              <a:ext uri="{FF2B5EF4-FFF2-40B4-BE49-F238E27FC236}">
                <a16:creationId xmlns:a16="http://schemas.microsoft.com/office/drawing/2014/main" id="{A091A620-5D13-38BB-2703-5665B7A985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551795"/>
              </p:ext>
            </p:extLst>
          </p:nvPr>
        </p:nvGraphicFramePr>
        <p:xfrm>
          <a:off x="838200" y="1951892"/>
          <a:ext cx="104775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421">
                  <a:extLst>
                    <a:ext uri="{9D8B030D-6E8A-4147-A177-3AD203B41FA5}">
                      <a16:colId xmlns:a16="http://schemas.microsoft.com/office/drawing/2014/main" val="91563109"/>
                    </a:ext>
                  </a:extLst>
                </a:gridCol>
                <a:gridCol w="4346752">
                  <a:extLst>
                    <a:ext uri="{9D8B030D-6E8A-4147-A177-3AD203B41FA5}">
                      <a16:colId xmlns:a16="http://schemas.microsoft.com/office/drawing/2014/main" val="1428898621"/>
                    </a:ext>
                  </a:extLst>
                </a:gridCol>
                <a:gridCol w="5487327">
                  <a:extLst>
                    <a:ext uri="{9D8B030D-6E8A-4147-A177-3AD203B41FA5}">
                      <a16:colId xmlns:a16="http://schemas.microsoft.com/office/drawing/2014/main" val="2858169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Rendering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Fetching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335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Client-Side Rendering (CSR)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useEffect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915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Server-Side Rendering (SST)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getServerSideProps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588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Static Site Generation (SSG)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getStaticPaths</a:t>
                      </a:r>
                      <a:r>
                        <a:rPr lang="en-US" dirty="0"/>
                        <a:t> + </a:t>
                      </a:r>
                      <a:r>
                        <a:rPr lang="en-US" dirty="0" err="1"/>
                        <a:t>getStaticProps</a:t>
                      </a:r>
                      <a:r>
                        <a:rPr lang="en-US" dirty="0"/>
                        <a:t> (without </a:t>
                      </a:r>
                      <a:r>
                        <a:rPr lang="en-US" b="1" dirty="0"/>
                        <a:t>revalidate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752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Incremental Static Regeneration (ISR)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getStaticPaths</a:t>
                      </a:r>
                      <a:r>
                        <a:rPr lang="en-US" dirty="0"/>
                        <a:t> + </a:t>
                      </a:r>
                      <a:r>
                        <a:rPr lang="en-US" dirty="0" err="1"/>
                        <a:t>getStaticProps</a:t>
                      </a:r>
                      <a:r>
                        <a:rPr lang="en-US" dirty="0"/>
                        <a:t> (with </a:t>
                      </a:r>
                      <a:r>
                        <a:rPr lang="en-US" b="1" dirty="0"/>
                        <a:t>revalidate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155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721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CD00B5-6360-CD60-ED45-7684A0337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Client-Side Rendering (CSR)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3AB54-0F16-B261-6711-80F8667B8A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13988" y="1063227"/>
            <a:ext cx="5079023" cy="307795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en-US" sz="1500" dirty="0"/>
              <a:t>In Next.js, there are two ways you can implement client-side rendering:</a:t>
            </a:r>
          </a:p>
          <a:p>
            <a:pPr algn="just"/>
            <a:r>
              <a:rPr lang="en-US" sz="1500" dirty="0"/>
              <a:t>Using </a:t>
            </a:r>
            <a:r>
              <a:rPr lang="en-US" sz="1500" dirty="0" err="1"/>
              <a:t>React's</a:t>
            </a:r>
            <a:r>
              <a:rPr lang="en-US" sz="1500" dirty="0"/>
              <a:t> </a:t>
            </a:r>
            <a:r>
              <a:rPr lang="en-US" sz="1500" b="1" dirty="0" err="1"/>
              <a:t>useEffect</a:t>
            </a:r>
            <a:r>
              <a:rPr lang="en-US" sz="1500" dirty="0"/>
              <a:t>() hook inside your pages instead of the server-side rendering methods (</a:t>
            </a:r>
            <a:r>
              <a:rPr lang="en-US" sz="1500" dirty="0" err="1"/>
              <a:t>getStaticProps</a:t>
            </a:r>
            <a:r>
              <a:rPr lang="en-US" sz="1500" dirty="0"/>
              <a:t> and </a:t>
            </a:r>
            <a:r>
              <a:rPr lang="en-US" sz="1500" dirty="0" err="1"/>
              <a:t>getServerSideProps</a:t>
            </a:r>
            <a:r>
              <a:rPr lang="en-US" sz="1500" dirty="0"/>
              <a:t>).</a:t>
            </a:r>
          </a:p>
          <a:p>
            <a:pPr algn="just"/>
            <a:r>
              <a:rPr lang="en-US" sz="1500" dirty="0"/>
              <a:t>Using a data fetching library like </a:t>
            </a:r>
            <a:r>
              <a:rPr lang="en-US" sz="1500" b="1" dirty="0"/>
              <a:t>SWR</a:t>
            </a:r>
            <a:r>
              <a:rPr lang="en-US" sz="1500" dirty="0"/>
              <a:t> or </a:t>
            </a:r>
            <a:r>
              <a:rPr lang="en-US" sz="1500" b="1" dirty="0" err="1"/>
              <a:t>TanStack</a:t>
            </a:r>
            <a:r>
              <a:rPr lang="en-US" sz="1500" dirty="0"/>
              <a:t> Query to fetch data on the client (recommended).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D9303393-350C-CAC2-E15F-29DC38420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927" y="1063227"/>
            <a:ext cx="5305122" cy="450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753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CD00B5-6360-CD60-ED45-7684A0337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05446"/>
            <a:ext cx="6230219" cy="538696"/>
          </a:xfrm>
        </p:spPr>
        <p:txBody>
          <a:bodyPr/>
          <a:lstStyle/>
          <a:p>
            <a:r>
              <a:rPr lang="en-US" dirty="0">
                <a:cs typeface="Arial"/>
              </a:rPr>
              <a:t>Server-Side Rendering (SSR)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3AB54-0F16-B261-6711-80F8667B8A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944143"/>
            <a:ext cx="10515602" cy="1570458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 sz="1500" dirty="0"/>
              <a:t>If a page uses </a:t>
            </a:r>
            <a:r>
              <a:rPr lang="en-US" sz="1500" b="1" dirty="0"/>
              <a:t>Server-side Rendering</a:t>
            </a:r>
            <a:r>
              <a:rPr lang="en-US" sz="1500" dirty="0"/>
              <a:t>, the page HTML is generated on </a:t>
            </a:r>
            <a:r>
              <a:rPr lang="en-US" sz="1500" b="1" dirty="0"/>
              <a:t>each request</a:t>
            </a:r>
            <a:r>
              <a:rPr lang="en-US" sz="1500" dirty="0"/>
              <a:t>. (Note: for Client-side Rendering is not re-generated on each request)</a:t>
            </a:r>
          </a:p>
          <a:p>
            <a:pPr algn="just"/>
            <a:r>
              <a:rPr lang="en-US" sz="1500" dirty="0"/>
              <a:t>To use Server-side Rendering for a page, you need to export an async function called </a:t>
            </a:r>
            <a:r>
              <a:rPr lang="en-US" sz="1500" b="1" dirty="0" err="1"/>
              <a:t>getServerSideProps</a:t>
            </a:r>
            <a:r>
              <a:rPr lang="en-US" sz="1500" dirty="0"/>
              <a:t>. This function will be called by the server on every request.</a:t>
            </a:r>
          </a:p>
          <a:p>
            <a:pPr algn="just"/>
            <a:r>
              <a:rPr lang="en-US" sz="1500" dirty="0"/>
              <a:t>For example, suppose that your page needs to pre-render frequently updated data (fetched from an external API). You can write </a:t>
            </a:r>
            <a:r>
              <a:rPr lang="en-US" sz="1500" b="1" dirty="0" err="1"/>
              <a:t>getServerSideProps</a:t>
            </a:r>
            <a:r>
              <a:rPr lang="en-US" sz="1500" dirty="0"/>
              <a:t> which fetches this data and passes it to Page like below: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0B668A41-60D9-5F60-7C88-6908F32F5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133" y="3117903"/>
            <a:ext cx="5936864" cy="27959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9EDF576-AC11-2194-4F4F-653E3C894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03" y="2876343"/>
            <a:ext cx="5574919" cy="321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0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CD00B5-6360-CD60-ED45-7684A0337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05446"/>
            <a:ext cx="6230219" cy="538696"/>
          </a:xfrm>
        </p:spPr>
        <p:txBody>
          <a:bodyPr/>
          <a:lstStyle/>
          <a:p>
            <a:r>
              <a:rPr lang="en-US" dirty="0"/>
              <a:t>Static Site Generation (SSG)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3AB54-0F16-B261-6711-80F8667B8A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944143"/>
            <a:ext cx="10515602" cy="171113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500" dirty="0"/>
              <a:t>If a page uses </a:t>
            </a:r>
            <a:r>
              <a:rPr lang="en-US" sz="1500" b="1" dirty="0"/>
              <a:t>Static Generation</a:t>
            </a:r>
            <a:r>
              <a:rPr lang="en-US" sz="1500" dirty="0"/>
              <a:t>, the page HTML is generated </a:t>
            </a:r>
            <a:r>
              <a:rPr lang="en-US" sz="1500" b="1" dirty="0"/>
              <a:t>at build time</a:t>
            </a:r>
            <a:r>
              <a:rPr lang="en-US" sz="1500" dirty="0"/>
              <a:t>. That means in production, the page HTML is generated when you run </a:t>
            </a:r>
            <a:r>
              <a:rPr lang="en-US" sz="1500" b="1" dirty="0"/>
              <a:t>next build</a:t>
            </a:r>
            <a:r>
              <a:rPr lang="en-US" sz="1500" dirty="0"/>
              <a:t>. This HTML will then be reused on each request. It can be cached by a CDN.</a:t>
            </a:r>
            <a:endParaRPr lang="vi-VN" sz="1500" dirty="0"/>
          </a:p>
          <a:p>
            <a:r>
              <a:rPr lang="vi-VN" sz="1500" dirty="0" err="1"/>
              <a:t>There</a:t>
            </a:r>
            <a:r>
              <a:rPr lang="vi-VN" sz="1500" dirty="0"/>
              <a:t> </a:t>
            </a:r>
            <a:r>
              <a:rPr lang="vi-VN" sz="1500" dirty="0" err="1"/>
              <a:t>are</a:t>
            </a:r>
            <a:r>
              <a:rPr lang="vi-VN" sz="1500" dirty="0"/>
              <a:t> 3 </a:t>
            </a:r>
            <a:r>
              <a:rPr lang="vi-VN" sz="1500" dirty="0" err="1"/>
              <a:t>scenarios</a:t>
            </a:r>
            <a:r>
              <a:rPr lang="vi-VN" sz="1500" dirty="0"/>
              <a:t>: </a:t>
            </a:r>
          </a:p>
          <a:p>
            <a:pPr lvl="1"/>
            <a:r>
              <a:rPr lang="vi-VN" sz="1300" b="1" dirty="0" err="1"/>
              <a:t>Without</a:t>
            </a:r>
            <a:r>
              <a:rPr lang="vi-VN" sz="1300" b="1" dirty="0"/>
              <a:t> </a:t>
            </a:r>
            <a:r>
              <a:rPr lang="vi-VN" sz="1300" b="1" dirty="0" err="1"/>
              <a:t>external</a:t>
            </a:r>
            <a:r>
              <a:rPr lang="vi-VN" sz="1300" b="1" dirty="0"/>
              <a:t> </a:t>
            </a:r>
            <a:r>
              <a:rPr lang="vi-VN" sz="1300" b="1" dirty="0" err="1"/>
              <a:t>data</a:t>
            </a:r>
            <a:endParaRPr lang="vi-VN" sz="1300" b="1" dirty="0"/>
          </a:p>
          <a:p>
            <a:pPr lvl="1"/>
            <a:r>
              <a:rPr lang="vi-VN" sz="1300" b="1" dirty="0" err="1"/>
              <a:t>Page</a:t>
            </a:r>
            <a:r>
              <a:rPr lang="vi-VN" sz="1300" b="1" dirty="0"/>
              <a:t> </a:t>
            </a:r>
            <a:r>
              <a:rPr lang="vi-VN" sz="1300" b="1" dirty="0" err="1"/>
              <a:t>data</a:t>
            </a:r>
            <a:r>
              <a:rPr lang="vi-VN" sz="1300" b="1" dirty="0"/>
              <a:t> </a:t>
            </a:r>
            <a:r>
              <a:rPr lang="vi-VN" sz="1300" b="1" dirty="0" err="1">
                <a:solidFill>
                  <a:srgbClr val="FF0000"/>
                </a:solidFill>
              </a:rPr>
              <a:t>content</a:t>
            </a:r>
            <a:r>
              <a:rPr lang="vi-VN" sz="1300" b="1" dirty="0"/>
              <a:t> </a:t>
            </a:r>
            <a:r>
              <a:rPr lang="vi-VN" sz="1300" b="1" dirty="0" err="1"/>
              <a:t>depends</a:t>
            </a:r>
            <a:r>
              <a:rPr lang="vi-VN" sz="1300" b="1" dirty="0"/>
              <a:t> </a:t>
            </a:r>
            <a:r>
              <a:rPr lang="vi-VN" sz="1300" b="1" dirty="0" err="1"/>
              <a:t>on</a:t>
            </a:r>
            <a:r>
              <a:rPr lang="vi-VN" sz="1300" b="1" dirty="0"/>
              <a:t> </a:t>
            </a:r>
            <a:r>
              <a:rPr lang="vi-VN" sz="1300" b="1" dirty="0" err="1"/>
              <a:t>external</a:t>
            </a:r>
            <a:r>
              <a:rPr lang="vi-VN" sz="1300" b="1" dirty="0"/>
              <a:t> </a:t>
            </a:r>
            <a:r>
              <a:rPr lang="vi-VN" sz="1300" b="1" dirty="0" err="1"/>
              <a:t>data</a:t>
            </a:r>
            <a:endParaRPr lang="vi-VN" sz="1300" b="1" dirty="0"/>
          </a:p>
          <a:p>
            <a:pPr lvl="1"/>
            <a:r>
              <a:rPr lang="vi-VN" sz="1300" b="1" dirty="0" err="1"/>
              <a:t>Page</a:t>
            </a:r>
            <a:r>
              <a:rPr lang="vi-VN" sz="1300" b="1" dirty="0"/>
              <a:t> </a:t>
            </a:r>
            <a:r>
              <a:rPr lang="vi-VN" sz="1300" b="1" dirty="0" err="1"/>
              <a:t>data</a:t>
            </a:r>
            <a:r>
              <a:rPr lang="vi-VN" sz="1300" b="1" dirty="0"/>
              <a:t> </a:t>
            </a:r>
            <a:r>
              <a:rPr lang="vi-VN" sz="1300" b="1" dirty="0" err="1">
                <a:solidFill>
                  <a:srgbClr val="FF0000"/>
                </a:solidFill>
              </a:rPr>
              <a:t>paths</a:t>
            </a:r>
            <a:r>
              <a:rPr lang="vi-VN" sz="1300" b="1" dirty="0"/>
              <a:t> </a:t>
            </a:r>
            <a:r>
              <a:rPr lang="vi-VN" sz="1300" b="1" dirty="0" err="1"/>
              <a:t>depends</a:t>
            </a:r>
            <a:r>
              <a:rPr lang="vi-VN" sz="1300" b="1" dirty="0"/>
              <a:t> </a:t>
            </a:r>
            <a:r>
              <a:rPr lang="vi-VN" sz="1300" b="1" dirty="0" err="1"/>
              <a:t>on</a:t>
            </a:r>
            <a:r>
              <a:rPr lang="vi-VN" sz="1300" b="1" dirty="0"/>
              <a:t> </a:t>
            </a:r>
            <a:r>
              <a:rPr lang="vi-VN" sz="1300" b="1" dirty="0" err="1"/>
              <a:t>external</a:t>
            </a:r>
            <a:r>
              <a:rPr lang="vi-VN" sz="1300" b="1" dirty="0"/>
              <a:t> </a:t>
            </a:r>
            <a:r>
              <a:rPr lang="vi-VN" sz="1300" b="1" dirty="0" err="1"/>
              <a:t>data</a:t>
            </a:r>
            <a:br>
              <a:rPr lang="vi-VN" sz="1300" dirty="0"/>
            </a:br>
            <a:endParaRPr lang="en-US" sz="13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6362AB-E392-B0BF-E953-701ECF995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693" y="2740091"/>
            <a:ext cx="7253654" cy="389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87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CD00B5-6360-CD60-ED45-7684A0337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05446"/>
            <a:ext cx="6230219" cy="538696"/>
          </a:xfrm>
        </p:spPr>
        <p:txBody>
          <a:bodyPr/>
          <a:lstStyle/>
          <a:p>
            <a:r>
              <a:rPr lang="en-US" dirty="0"/>
              <a:t>SSG</a:t>
            </a:r>
            <a:r>
              <a:rPr lang="vi-VN" dirty="0"/>
              <a:t> </a:t>
            </a:r>
            <a:r>
              <a:rPr lang="vi-VN" dirty="0" err="1"/>
              <a:t>without</a:t>
            </a:r>
            <a:r>
              <a:rPr lang="vi-VN" dirty="0"/>
              <a:t> </a:t>
            </a:r>
            <a:r>
              <a:rPr lang="vi-VN" dirty="0" err="1"/>
              <a:t>external</a:t>
            </a:r>
            <a:r>
              <a:rPr lang="vi-VN" dirty="0"/>
              <a:t> </a:t>
            </a:r>
            <a:r>
              <a:rPr lang="vi-VN" dirty="0" err="1"/>
              <a:t>data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3AB54-0F16-B261-6711-80F8667B8A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3077155"/>
            <a:ext cx="10515602" cy="53869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vi-VN" sz="1300" dirty="0"/>
              <a:t>T</a:t>
            </a:r>
            <a:r>
              <a:rPr lang="en-US" sz="1300" dirty="0"/>
              <a:t>his page does not need to fetch any external data to be pre-rendered. In cases like this, Next.js generates a single HTML file per page during build time.</a:t>
            </a:r>
            <a:br>
              <a:rPr lang="en-US" sz="1300" dirty="0"/>
            </a:br>
            <a:endParaRPr lang="en-US" sz="1300" dirty="0"/>
          </a:p>
          <a:p>
            <a:endParaRPr lang="en-US" sz="1300" dirty="0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322369ED-102D-A077-C5C5-B9DADD1D8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714" y="1331946"/>
            <a:ext cx="6011114" cy="12574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541916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CD00B5-6360-CD60-ED45-7684A0337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405446"/>
            <a:ext cx="10591801" cy="538696"/>
          </a:xfrm>
        </p:spPr>
        <p:txBody>
          <a:bodyPr/>
          <a:lstStyle/>
          <a:p>
            <a:r>
              <a:rPr lang="en-US" dirty="0"/>
              <a:t>SSG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p</a:t>
            </a:r>
            <a:r>
              <a:rPr lang="vi-VN" sz="3200" b="1" dirty="0" err="1"/>
              <a:t>age</a:t>
            </a:r>
            <a:r>
              <a:rPr lang="vi-VN" sz="3200" b="1" dirty="0"/>
              <a:t> </a:t>
            </a:r>
            <a:r>
              <a:rPr lang="vi-VN" sz="3200" b="1" dirty="0" err="1"/>
              <a:t>data</a:t>
            </a:r>
            <a:r>
              <a:rPr lang="vi-VN" sz="3200" b="1" dirty="0"/>
              <a:t> </a:t>
            </a:r>
            <a:r>
              <a:rPr lang="vi-VN" sz="3200" b="1" dirty="0" err="1">
                <a:solidFill>
                  <a:srgbClr val="FF0000"/>
                </a:solidFill>
              </a:rPr>
              <a:t>content</a:t>
            </a:r>
            <a:r>
              <a:rPr lang="vi-VN" sz="3200" b="1" dirty="0"/>
              <a:t> </a:t>
            </a:r>
            <a:r>
              <a:rPr lang="vi-VN" sz="3200" b="1" dirty="0" err="1"/>
              <a:t>depends</a:t>
            </a:r>
            <a:r>
              <a:rPr lang="vi-VN" sz="3200" b="1" dirty="0"/>
              <a:t> </a:t>
            </a:r>
            <a:r>
              <a:rPr lang="vi-VN" sz="3200" b="1" dirty="0" err="1"/>
              <a:t>on</a:t>
            </a:r>
            <a:r>
              <a:rPr lang="vi-VN" sz="3200" b="1" dirty="0"/>
              <a:t> </a:t>
            </a:r>
            <a:r>
              <a:rPr lang="vi-VN" sz="3200" b="1" dirty="0" err="1"/>
              <a:t>external</a:t>
            </a:r>
            <a:r>
              <a:rPr lang="vi-VN" sz="3200" b="1" dirty="0"/>
              <a:t> </a:t>
            </a:r>
            <a:r>
              <a:rPr lang="vi-VN" sz="3200" b="1" dirty="0" err="1"/>
              <a:t>data</a:t>
            </a:r>
            <a:br>
              <a:rPr lang="vi-VN" sz="3200" b="1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3AB54-0F16-B261-6711-80F8667B8A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1178017"/>
            <a:ext cx="10515602" cy="53869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300" dirty="0"/>
              <a:t>To fetch this data on pre-render, Next.js allows you to export an async function called </a:t>
            </a:r>
            <a:r>
              <a:rPr lang="en-US" sz="1300" dirty="0" err="1"/>
              <a:t>getStaticProps</a:t>
            </a:r>
            <a:r>
              <a:rPr lang="en-US" sz="1300" dirty="0"/>
              <a:t> from the same file. This function gets called at build time and lets you pass fetched data to the page's props on pre-render.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7808A423-7290-B5C3-E174-6D0116727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421" y="1950588"/>
            <a:ext cx="6144482" cy="38581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944804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CD00B5-6360-CD60-ED45-7684A0337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405446"/>
            <a:ext cx="10591801" cy="538696"/>
          </a:xfrm>
        </p:spPr>
        <p:txBody>
          <a:bodyPr/>
          <a:lstStyle/>
          <a:p>
            <a:r>
              <a:rPr lang="en-US" dirty="0"/>
              <a:t>SSG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p</a:t>
            </a:r>
            <a:r>
              <a:rPr lang="vi-VN" sz="3200" b="1" dirty="0" err="1"/>
              <a:t>age</a:t>
            </a:r>
            <a:r>
              <a:rPr lang="vi-VN" sz="3200" b="1" dirty="0"/>
              <a:t> </a:t>
            </a:r>
            <a:r>
              <a:rPr lang="vi-VN" sz="3200" b="1" dirty="0" err="1"/>
              <a:t>data</a:t>
            </a:r>
            <a:r>
              <a:rPr lang="vi-VN" sz="3200" b="1" dirty="0"/>
              <a:t> </a:t>
            </a:r>
            <a:r>
              <a:rPr lang="vi-VN" sz="3200" b="1" dirty="0" err="1"/>
              <a:t>path</a:t>
            </a:r>
            <a:r>
              <a:rPr lang="vi-VN" sz="3200" b="1" dirty="0"/>
              <a:t> </a:t>
            </a:r>
            <a:r>
              <a:rPr lang="vi-VN" sz="3200" b="1" dirty="0" err="1"/>
              <a:t>depends</a:t>
            </a:r>
            <a:r>
              <a:rPr lang="vi-VN" sz="3200" b="1" dirty="0"/>
              <a:t> </a:t>
            </a:r>
            <a:r>
              <a:rPr lang="vi-VN" sz="3200" b="1" dirty="0" err="1"/>
              <a:t>on</a:t>
            </a:r>
            <a:r>
              <a:rPr lang="vi-VN" sz="3200" b="1" dirty="0"/>
              <a:t> </a:t>
            </a:r>
            <a:r>
              <a:rPr lang="vi-VN" sz="3200" b="1" dirty="0" err="1"/>
              <a:t>external</a:t>
            </a:r>
            <a:r>
              <a:rPr lang="vi-VN" sz="3200" b="1" dirty="0"/>
              <a:t> </a:t>
            </a:r>
            <a:r>
              <a:rPr lang="vi-VN" sz="3200" b="1" dirty="0" err="1"/>
              <a:t>data</a:t>
            </a:r>
            <a:br>
              <a:rPr lang="vi-VN" sz="3200" b="1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3AB54-0F16-B261-6711-80F8667B8A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8" y="1116470"/>
            <a:ext cx="10515602" cy="69474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300" dirty="0"/>
              <a:t>So your page paths that are pre-rendered depend on external data**.** To handle this, Next.js lets you export an async function called </a:t>
            </a:r>
            <a:r>
              <a:rPr lang="en-US" sz="1300" dirty="0" err="1"/>
              <a:t>getStaticPaths</a:t>
            </a:r>
            <a:r>
              <a:rPr lang="en-US" sz="1300" dirty="0"/>
              <a:t> from a dynamic page (pages/posts/[id].js in this case). This function gets called at build time and lets you specify which paths you want to pre-render.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D0F224AD-CD42-4BEB-406B-F7F13BBF8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34" y="2394580"/>
            <a:ext cx="6154009" cy="3229426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89643DA1-75C9-76C5-5FD6-098A40205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0098" y="1983543"/>
            <a:ext cx="6125430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918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558704-037F-4FEA-AEEC-B05917B805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09284" y="1063870"/>
            <a:ext cx="5216136" cy="4287235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endParaRPr lang="en-US" sz="1200" dirty="0">
              <a:cs typeface="Arial"/>
            </a:endParaRPr>
          </a:p>
          <a:p>
            <a:r>
              <a:rPr lang="vi-VN" sz="1200" dirty="0" err="1">
                <a:solidFill>
                  <a:srgbClr val="3C4043"/>
                </a:solidFill>
                <a:ea typeface="+mn-lt"/>
                <a:cs typeface="+mn-lt"/>
              </a:rPr>
              <a:t>Introduction</a:t>
            </a:r>
            <a:endParaRPr lang="en-US" sz="1200" dirty="0">
              <a:cs typeface="Arial"/>
            </a:endParaRPr>
          </a:p>
          <a:p>
            <a:pPr lvl="1"/>
            <a:r>
              <a:rPr lang="vi-VN" sz="1200" dirty="0" err="1"/>
              <a:t>Purpose</a:t>
            </a:r>
            <a:endParaRPr lang="vi-VN" sz="1200" dirty="0"/>
          </a:p>
          <a:p>
            <a:pPr lvl="1"/>
            <a:r>
              <a:rPr lang="vi-VN" sz="1200" dirty="0" err="1"/>
              <a:t>What</a:t>
            </a:r>
            <a:r>
              <a:rPr lang="vi-VN" sz="1200" dirty="0"/>
              <a:t> </a:t>
            </a:r>
            <a:r>
              <a:rPr lang="vi-VN" sz="1200" dirty="0" err="1"/>
              <a:t>is</a:t>
            </a:r>
            <a:r>
              <a:rPr lang="vi-VN" sz="1200" dirty="0"/>
              <a:t> </a:t>
            </a:r>
            <a:r>
              <a:rPr lang="vi-VN" sz="1200" dirty="0" err="1"/>
              <a:t>NextS</a:t>
            </a:r>
            <a:r>
              <a:rPr lang="vi-VN" sz="1200" dirty="0"/>
              <a:t> ?</a:t>
            </a:r>
          </a:p>
          <a:p>
            <a:pPr lvl="1"/>
            <a:r>
              <a:rPr lang="vi-VN" sz="1200" dirty="0" err="1">
                <a:cs typeface="Arial"/>
              </a:rPr>
              <a:t>Showcase</a:t>
            </a:r>
            <a:endParaRPr lang="en-US" sz="1200" dirty="0">
              <a:cs typeface="Arial"/>
            </a:endParaRPr>
          </a:p>
          <a:p>
            <a:r>
              <a:rPr lang="en-US" sz="1200" dirty="0"/>
              <a:t>Ne</a:t>
            </a:r>
            <a:r>
              <a:rPr lang="vi-VN" sz="1200" dirty="0"/>
              <a:t>x</a:t>
            </a:r>
            <a:r>
              <a:rPr lang="en-US" sz="1200" dirty="0" err="1"/>
              <a:t>tJS</a:t>
            </a:r>
            <a:r>
              <a:rPr lang="vi-VN" sz="1200" dirty="0"/>
              <a:t> </a:t>
            </a:r>
            <a:r>
              <a:rPr lang="vi-VN" sz="1200" dirty="0" err="1"/>
              <a:t>Router</a:t>
            </a:r>
            <a:endParaRPr lang="vi-VN" sz="1200" dirty="0"/>
          </a:p>
          <a:p>
            <a:pPr lvl="1"/>
            <a:r>
              <a:rPr lang="vi-VN" sz="1200" dirty="0" err="1"/>
              <a:t>Page</a:t>
            </a:r>
            <a:r>
              <a:rPr lang="vi-VN" sz="1200" dirty="0"/>
              <a:t> </a:t>
            </a:r>
            <a:r>
              <a:rPr lang="vi-VN" sz="1200" dirty="0" err="1"/>
              <a:t>Router</a:t>
            </a:r>
            <a:endParaRPr lang="vi-VN" sz="1200" dirty="0"/>
          </a:p>
          <a:p>
            <a:pPr lvl="1"/>
            <a:r>
              <a:rPr lang="vi-VN" sz="1200" dirty="0" err="1"/>
              <a:t>App</a:t>
            </a:r>
            <a:r>
              <a:rPr lang="vi-VN" sz="1200" dirty="0"/>
              <a:t> </a:t>
            </a:r>
            <a:r>
              <a:rPr lang="vi-VN" sz="1200" dirty="0" err="1"/>
              <a:t>Router</a:t>
            </a:r>
            <a:endParaRPr lang="vi-VN" sz="1200" dirty="0"/>
          </a:p>
          <a:p>
            <a:r>
              <a:rPr lang="vi-VN" sz="1200" dirty="0" err="1">
                <a:cs typeface="Arial"/>
              </a:rPr>
              <a:t>NextJS</a:t>
            </a:r>
            <a:r>
              <a:rPr lang="vi-VN" sz="1200" dirty="0">
                <a:cs typeface="Arial"/>
              </a:rPr>
              <a:t> </a:t>
            </a:r>
            <a:r>
              <a:rPr lang="vi-VN" sz="1200" dirty="0" err="1">
                <a:cs typeface="Arial"/>
              </a:rPr>
              <a:t>Rendering</a:t>
            </a:r>
            <a:r>
              <a:rPr lang="vi-VN" sz="1200" dirty="0">
                <a:cs typeface="Arial"/>
              </a:rPr>
              <a:t> (</a:t>
            </a:r>
            <a:r>
              <a:rPr lang="vi-VN" sz="1200" dirty="0" err="1">
                <a:cs typeface="Arial"/>
              </a:rPr>
              <a:t>Page</a:t>
            </a:r>
            <a:r>
              <a:rPr lang="vi-VN" sz="1200" dirty="0">
                <a:cs typeface="Arial"/>
              </a:rPr>
              <a:t> </a:t>
            </a:r>
            <a:r>
              <a:rPr lang="vi-VN" sz="1200" dirty="0" err="1">
                <a:cs typeface="Arial"/>
              </a:rPr>
              <a:t>Router</a:t>
            </a:r>
            <a:r>
              <a:rPr lang="vi-VN" sz="1200" dirty="0">
                <a:cs typeface="Arial"/>
              </a:rPr>
              <a:t>)</a:t>
            </a:r>
            <a:endParaRPr lang="en-US" sz="1200" dirty="0">
              <a:cs typeface="Arial"/>
            </a:endParaRPr>
          </a:p>
          <a:p>
            <a:pPr lvl="1">
              <a:buFont typeface="Wingdings"/>
              <a:buChar char="§"/>
            </a:pPr>
            <a:r>
              <a:rPr lang="vi-VN" sz="1200" dirty="0" err="1">
                <a:cs typeface="Arial"/>
              </a:rPr>
              <a:t>Pre-rendering</a:t>
            </a:r>
            <a:r>
              <a:rPr lang="vi-VN" sz="1200" dirty="0">
                <a:cs typeface="Arial"/>
              </a:rPr>
              <a:t> &amp; </a:t>
            </a:r>
            <a:r>
              <a:rPr lang="vi-VN" sz="1200" dirty="0" err="1">
                <a:cs typeface="Arial"/>
              </a:rPr>
              <a:t>Hydration</a:t>
            </a:r>
            <a:endParaRPr lang="vi-VN" sz="1200" dirty="0">
              <a:cs typeface="Arial"/>
            </a:endParaRPr>
          </a:p>
          <a:p>
            <a:pPr lvl="1">
              <a:buFont typeface="Wingdings"/>
              <a:buChar char="§"/>
            </a:pPr>
            <a:r>
              <a:rPr lang="vi-VN" sz="1200" dirty="0" err="1">
                <a:cs typeface="Arial"/>
              </a:rPr>
              <a:t>Client</a:t>
            </a:r>
            <a:r>
              <a:rPr lang="en-US" sz="1200" dirty="0">
                <a:cs typeface="Arial"/>
              </a:rPr>
              <a:t>-</a:t>
            </a:r>
            <a:r>
              <a:rPr lang="vi-VN" sz="1200" dirty="0" err="1">
                <a:cs typeface="Arial"/>
              </a:rPr>
              <a:t>Side</a:t>
            </a:r>
            <a:r>
              <a:rPr lang="vi-VN" sz="1200" dirty="0">
                <a:cs typeface="Arial"/>
              </a:rPr>
              <a:t> </a:t>
            </a:r>
            <a:r>
              <a:rPr lang="vi-VN" sz="1200" dirty="0" err="1">
                <a:cs typeface="Arial"/>
              </a:rPr>
              <a:t>Rendering</a:t>
            </a:r>
            <a:endParaRPr lang="en-US" sz="1200" dirty="0">
              <a:cs typeface="Arial"/>
            </a:endParaRPr>
          </a:p>
          <a:p>
            <a:pPr lvl="1">
              <a:buFont typeface="Wingdings"/>
              <a:buChar char="§"/>
            </a:pPr>
            <a:r>
              <a:rPr lang="en-US" sz="1200" dirty="0">
                <a:cs typeface="Arial"/>
              </a:rPr>
              <a:t>Server-Side Rendering</a:t>
            </a:r>
          </a:p>
          <a:p>
            <a:pPr lvl="1">
              <a:buFont typeface="Wingdings"/>
              <a:buChar char="§"/>
            </a:pPr>
            <a:r>
              <a:rPr lang="en-US" sz="1200" dirty="0">
                <a:cs typeface="Arial"/>
              </a:rPr>
              <a:t>Static Side Generate</a:t>
            </a:r>
            <a:endParaRPr lang="vi-VN" sz="1200" dirty="0">
              <a:cs typeface="Arial"/>
            </a:endParaRPr>
          </a:p>
          <a:p>
            <a:pPr lvl="2">
              <a:buFont typeface="Wingdings"/>
              <a:buChar char="§"/>
            </a:pPr>
            <a:r>
              <a:rPr lang="vi-VN" sz="1000" dirty="0" err="1">
                <a:cs typeface="Arial"/>
              </a:rPr>
              <a:t>Without</a:t>
            </a:r>
            <a:r>
              <a:rPr lang="vi-VN" sz="1000" dirty="0">
                <a:cs typeface="Arial"/>
              </a:rPr>
              <a:t> </a:t>
            </a:r>
            <a:r>
              <a:rPr lang="vi-VN" sz="1000" dirty="0" err="1">
                <a:cs typeface="Arial"/>
              </a:rPr>
              <a:t>Data</a:t>
            </a:r>
            <a:endParaRPr lang="vi-VN" sz="1000" dirty="0">
              <a:cs typeface="Arial"/>
            </a:endParaRPr>
          </a:p>
          <a:p>
            <a:pPr lvl="2">
              <a:buFont typeface="Wingdings"/>
              <a:buChar char="§"/>
            </a:pPr>
            <a:r>
              <a:rPr lang="vi-VN" sz="1000" dirty="0" err="1">
                <a:cs typeface="Arial"/>
              </a:rPr>
              <a:t>Page</a:t>
            </a:r>
            <a:r>
              <a:rPr lang="vi-VN" sz="1000" dirty="0">
                <a:cs typeface="Arial"/>
              </a:rPr>
              <a:t> </a:t>
            </a:r>
            <a:r>
              <a:rPr lang="vi-VN" sz="1000" dirty="0" err="1">
                <a:cs typeface="Arial"/>
              </a:rPr>
              <a:t>Content</a:t>
            </a:r>
            <a:endParaRPr lang="vi-VN" sz="1000" dirty="0">
              <a:cs typeface="Arial"/>
            </a:endParaRPr>
          </a:p>
          <a:p>
            <a:pPr lvl="2">
              <a:buFont typeface="Wingdings"/>
              <a:buChar char="§"/>
            </a:pPr>
            <a:r>
              <a:rPr lang="vi-VN" sz="1000" dirty="0" err="1">
                <a:cs typeface="Arial"/>
              </a:rPr>
              <a:t>Page</a:t>
            </a:r>
            <a:r>
              <a:rPr lang="vi-VN" sz="1000" dirty="0">
                <a:cs typeface="Arial"/>
              </a:rPr>
              <a:t> </a:t>
            </a:r>
            <a:r>
              <a:rPr lang="vi-VN" sz="1000" dirty="0" err="1">
                <a:cs typeface="Arial"/>
              </a:rPr>
              <a:t>Path</a:t>
            </a:r>
            <a:endParaRPr lang="en-US" sz="1000" dirty="0">
              <a:cs typeface="Arial"/>
            </a:endParaRPr>
          </a:p>
          <a:p>
            <a:pPr lvl="1">
              <a:buFont typeface="Wingdings"/>
              <a:buChar char="§"/>
            </a:pPr>
            <a:r>
              <a:rPr lang="en-US" sz="1200" dirty="0">
                <a:cs typeface="Arial"/>
              </a:rPr>
              <a:t>Increment </a:t>
            </a:r>
            <a:r>
              <a:rPr lang="en-US" sz="1200" dirty="0" err="1">
                <a:cs typeface="Arial"/>
              </a:rPr>
              <a:t>Mentail</a:t>
            </a:r>
            <a:r>
              <a:rPr lang="en-US" sz="1200" dirty="0">
                <a:cs typeface="Arial"/>
              </a:rPr>
              <a:t> Rendering</a:t>
            </a:r>
            <a:endParaRPr lang="vi-VN" sz="1200" dirty="0">
              <a:cs typeface="Arial"/>
            </a:endParaRPr>
          </a:p>
          <a:p>
            <a:pPr lvl="2">
              <a:buFont typeface="Wingdings"/>
              <a:buChar char="§"/>
            </a:pPr>
            <a:r>
              <a:rPr lang="vi-VN" sz="1000" dirty="0" err="1">
                <a:cs typeface="Arial"/>
              </a:rPr>
              <a:t>Revalidate</a:t>
            </a:r>
            <a:endParaRPr lang="vi-VN" sz="1000" dirty="0">
              <a:cs typeface="Arial"/>
            </a:endParaRPr>
          </a:p>
          <a:p>
            <a:pPr lvl="2">
              <a:buFont typeface="Wingdings"/>
              <a:buChar char="§"/>
            </a:pPr>
            <a:r>
              <a:rPr lang="vi-VN" sz="1000" dirty="0" err="1">
                <a:cs typeface="Arial"/>
              </a:rPr>
              <a:t>Generate</a:t>
            </a:r>
            <a:r>
              <a:rPr lang="vi-VN" sz="1000" dirty="0">
                <a:cs typeface="Arial"/>
              </a:rPr>
              <a:t> </a:t>
            </a:r>
            <a:r>
              <a:rPr lang="vi-VN" sz="1000" dirty="0" err="1">
                <a:cs typeface="Arial"/>
              </a:rPr>
              <a:t>On-Demand</a:t>
            </a:r>
            <a:endParaRPr lang="en-US" sz="1000" dirty="0">
              <a:cs typeface="Arial"/>
            </a:endParaRPr>
          </a:p>
          <a:p>
            <a:r>
              <a:rPr lang="vi-VN" sz="1200" dirty="0" err="1"/>
              <a:t>NextJS</a:t>
            </a:r>
            <a:r>
              <a:rPr lang="vi-VN" sz="1200" dirty="0"/>
              <a:t> </a:t>
            </a:r>
            <a:r>
              <a:rPr lang="vi-VN" sz="1200" dirty="0" err="1"/>
              <a:t>with</a:t>
            </a:r>
            <a:r>
              <a:rPr lang="vi-VN" sz="1200" dirty="0"/>
              <a:t> SEO</a:t>
            </a:r>
          </a:p>
          <a:p>
            <a:r>
              <a:rPr lang="vi-VN" sz="1200" dirty="0">
                <a:cs typeface="Arial"/>
              </a:rPr>
              <a:t>Q&amp;A</a:t>
            </a:r>
            <a:endParaRPr lang="en-US" sz="12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7368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CD00B5-6360-CD60-ED45-7684A0337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405446"/>
            <a:ext cx="10591801" cy="538696"/>
          </a:xfrm>
        </p:spPr>
        <p:txBody>
          <a:bodyPr/>
          <a:lstStyle/>
          <a:p>
            <a:r>
              <a:rPr lang="en-US" dirty="0"/>
              <a:t>Increment </a:t>
            </a:r>
            <a:r>
              <a:rPr lang="en-US" dirty="0" err="1"/>
              <a:t>Mentail</a:t>
            </a:r>
            <a:r>
              <a:rPr lang="en-US" dirty="0"/>
              <a:t> Rendering</a:t>
            </a:r>
            <a:r>
              <a:rPr lang="vi-VN" dirty="0"/>
              <a:t> (</a:t>
            </a:r>
            <a:r>
              <a:rPr lang="vi-VN" dirty="0" err="1"/>
              <a:t>Revalidate</a:t>
            </a:r>
            <a:r>
              <a:rPr lang="vi-VN" dirty="0"/>
              <a:t>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3AB54-0F16-B261-6711-80F8667B8A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34274" y="2292913"/>
            <a:ext cx="4076701" cy="434355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500" dirty="0"/>
              <a:t>Next.js allows you to create or update static pages after you’ve built your site. Incremental Static Regeneration (ISR) enables developers and content editors to use static-generation on a per-page basis, without needing to rebuild the entire site</a:t>
            </a:r>
            <a:endParaRPr lang="en-US" sz="1500" b="1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F517110-36B8-697C-1572-6345D78EAFDF}"/>
              </a:ext>
            </a:extLst>
          </p:cNvPr>
          <p:cNvSpPr txBox="1">
            <a:spLocks/>
          </p:cNvSpPr>
          <p:nvPr/>
        </p:nvSpPr>
        <p:spPr>
          <a:xfrm>
            <a:off x="1101132" y="6254589"/>
            <a:ext cx="9659816" cy="3893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itchFamily="2" charset="2"/>
              <a:buChar char="§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" panose="05000000000000000000" pitchFamily="2" charset="2"/>
              <a:buNone/>
            </a:pPr>
            <a:r>
              <a:rPr lang="vi-VN" b="1" dirty="0"/>
              <a:t> </a:t>
            </a:r>
            <a:r>
              <a:rPr lang="vi-VN" b="1" dirty="0" err="1"/>
              <a:t>More</a:t>
            </a:r>
            <a:r>
              <a:rPr lang="vi-VN" b="1" dirty="0"/>
              <a:t> </a:t>
            </a:r>
            <a:r>
              <a:rPr lang="vi-VN" b="1" dirty="0" err="1"/>
              <a:t>Detail</a:t>
            </a:r>
            <a:r>
              <a:rPr lang="vi-VN" b="1" dirty="0"/>
              <a:t>: https://www.smashingmagazine.com/2021/04/incremental-static-regeneration-nextjs/</a:t>
            </a:r>
            <a:endParaRPr lang="en-US" b="1" dirty="0"/>
          </a:p>
        </p:txBody>
      </p:sp>
      <p:pic>
        <p:nvPicPr>
          <p:cNvPr id="4106" name="Picture 10" descr="A Complete Guide To Incremental Static Regeneration (ISR) With Next.js —  Smashing Magazine">
            <a:extLst>
              <a:ext uri="{FF2B5EF4-FFF2-40B4-BE49-F238E27FC236}">
                <a16:creationId xmlns:a16="http://schemas.microsoft.com/office/drawing/2014/main" id="{F6D6375F-3DB5-CBA1-914A-2692C0D32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4" y="1116469"/>
            <a:ext cx="7176099" cy="403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748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CD00B5-6360-CD60-ED45-7684A0337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405446"/>
            <a:ext cx="10591801" cy="538696"/>
          </a:xfrm>
        </p:spPr>
        <p:txBody>
          <a:bodyPr/>
          <a:lstStyle/>
          <a:p>
            <a:r>
              <a:rPr lang="en-US" dirty="0"/>
              <a:t>Increment </a:t>
            </a:r>
            <a:r>
              <a:rPr lang="en-US" dirty="0" err="1"/>
              <a:t>Mentail</a:t>
            </a:r>
            <a:r>
              <a:rPr lang="en-US" dirty="0"/>
              <a:t> Rendering</a:t>
            </a:r>
            <a:r>
              <a:rPr lang="vi-VN" dirty="0"/>
              <a:t> (</a:t>
            </a:r>
            <a:r>
              <a:rPr lang="vi-VN" dirty="0" err="1"/>
              <a:t>Gerenated</a:t>
            </a:r>
            <a:r>
              <a:rPr lang="vi-VN" dirty="0"/>
              <a:t> </a:t>
            </a:r>
            <a:r>
              <a:rPr lang="vi-VN" dirty="0" err="1"/>
              <a:t>On-Demand</a:t>
            </a:r>
            <a:r>
              <a:rPr lang="vi-VN" dirty="0"/>
              <a:t>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3AB54-0F16-B261-6711-80F8667B8A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8" y="1116470"/>
            <a:ext cx="10515602" cy="106993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300" dirty="0"/>
              <a:t>With ISR, you can retain the benefits of static while scaling to millions of pages.</a:t>
            </a:r>
            <a:endParaRPr lang="vi-VN" sz="1300" dirty="0"/>
          </a:p>
          <a:p>
            <a:pPr marL="0" indent="0">
              <a:buNone/>
            </a:pPr>
            <a:r>
              <a:rPr lang="vi-VN" sz="1300" dirty="0" err="1"/>
              <a:t>Because</a:t>
            </a:r>
            <a:r>
              <a:rPr lang="vi-VN" sz="1300" dirty="0"/>
              <a:t> </a:t>
            </a:r>
            <a:r>
              <a:rPr lang="en-US" sz="1600" b="1" i="0" dirty="0">
                <a:solidFill>
                  <a:srgbClr val="333333"/>
                </a:solidFill>
                <a:effectLst/>
                <a:latin typeface="Elena"/>
              </a:rPr>
              <a:t>Static pages can be generated at runtime (on-demand) instead of at build-time</a:t>
            </a:r>
            <a:r>
              <a:rPr lang="vi-VN" sz="1600" b="1" i="0" dirty="0">
                <a:solidFill>
                  <a:srgbClr val="333333"/>
                </a:solidFill>
                <a:effectLst/>
                <a:latin typeface="Elena"/>
              </a:rPr>
              <a:t>.</a:t>
            </a:r>
            <a:endParaRPr lang="en-US" sz="1300" b="1" dirty="0"/>
          </a:p>
        </p:txBody>
      </p:sp>
      <p:pic>
        <p:nvPicPr>
          <p:cNvPr id="4098" name="Picture 2" descr="How HashiCorp developers iterate faster with ISR – Vercel">
            <a:extLst>
              <a:ext uri="{FF2B5EF4-FFF2-40B4-BE49-F238E27FC236}">
                <a16:creationId xmlns:a16="http://schemas.microsoft.com/office/drawing/2014/main" id="{C30C9A15-A580-6AB6-A1F7-D6DAA9B5B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064" y="2213291"/>
            <a:ext cx="9133952" cy="404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F517110-36B8-697C-1572-6345D78EAFDF}"/>
              </a:ext>
            </a:extLst>
          </p:cNvPr>
          <p:cNvSpPr txBox="1">
            <a:spLocks/>
          </p:cNvSpPr>
          <p:nvPr/>
        </p:nvSpPr>
        <p:spPr>
          <a:xfrm>
            <a:off x="1101132" y="6254589"/>
            <a:ext cx="9659816" cy="3893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itchFamily="2" charset="2"/>
              <a:buChar char="§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" panose="05000000000000000000" pitchFamily="2" charset="2"/>
              <a:buNone/>
            </a:pPr>
            <a:r>
              <a:rPr lang="vi-VN" b="1" dirty="0"/>
              <a:t> </a:t>
            </a:r>
            <a:r>
              <a:rPr lang="vi-VN" b="1" dirty="0" err="1"/>
              <a:t>More</a:t>
            </a:r>
            <a:r>
              <a:rPr lang="vi-VN" b="1" dirty="0"/>
              <a:t> </a:t>
            </a:r>
            <a:r>
              <a:rPr lang="vi-VN" b="1" dirty="0" err="1"/>
              <a:t>Detail</a:t>
            </a:r>
            <a:r>
              <a:rPr lang="vi-VN" b="1" dirty="0"/>
              <a:t>: https://www.smashingmagazine.com/2021/04/incremental-static-regeneration-nextjs/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58539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83D1C0-AEBE-43F2-AF2A-23F080C327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Ne</a:t>
            </a:r>
            <a:r>
              <a:rPr lang="vi-VN" dirty="0"/>
              <a:t>x</a:t>
            </a:r>
            <a:r>
              <a:rPr lang="en-US" dirty="0" err="1"/>
              <a:t>tJS</a:t>
            </a:r>
            <a:r>
              <a:rPr lang="vi-VN" dirty="0"/>
              <a:t> SEO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BB8D4B-E800-4849-82AC-CE4520B696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562454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1FBB662-7727-4B33-9743-54F7C036D5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vi-VN" dirty="0">
                <a:cs typeface="Arial"/>
              </a:rPr>
              <a:t>Q&amp;A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688FAC3-289D-44D2-97FE-2AE4A0EE0C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>
                <a:cs typeface="Arial"/>
              </a:rPr>
              <a:t>04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460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83D1C0-AEBE-43F2-AF2A-23F080C327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Introduc</a:t>
            </a:r>
            <a:r>
              <a:rPr lang="vi-VN" dirty="0" err="1">
                <a:solidFill>
                  <a:srgbClr val="FF0000"/>
                </a:solidFill>
              </a:rPr>
              <a:t>tion</a:t>
            </a:r>
            <a:endParaRPr lang="vi-VN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3C3E41"/>
              </a:solidFill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BB8D4B-E800-4849-82AC-CE4520B696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880422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09562-4D8D-434E-AE6A-6CF89E6B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>
                <a:cs typeface="Arial"/>
              </a:rPr>
              <a:t>Purpose</a:t>
            </a:r>
            <a:endParaRPr lang="en-US" dirty="0">
              <a:cs typeface="Arial"/>
            </a:endParaRPr>
          </a:p>
        </p:txBody>
      </p:sp>
      <p:graphicFrame>
        <p:nvGraphicFramePr>
          <p:cNvPr id="9" name="Sơ đồ 8">
            <a:extLst>
              <a:ext uri="{FF2B5EF4-FFF2-40B4-BE49-F238E27FC236}">
                <a16:creationId xmlns:a16="http://schemas.microsoft.com/office/drawing/2014/main" id="{CC331B29-4ACE-22DD-6973-9283E2D621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3151798"/>
              </p:ext>
            </p:extLst>
          </p:nvPr>
        </p:nvGraphicFramePr>
        <p:xfrm>
          <a:off x="1" y="944142"/>
          <a:ext cx="12192000" cy="5508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8601A2E0-51E4-F136-C1BC-6DC9A0DF80B1}"/>
              </a:ext>
            </a:extLst>
          </p:cNvPr>
          <p:cNvSpPr txBox="1"/>
          <p:nvPr/>
        </p:nvSpPr>
        <p:spPr>
          <a:xfrm>
            <a:off x="8625254" y="2734408"/>
            <a:ext cx="207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dirty="0" err="1">
                <a:solidFill>
                  <a:schemeClr val="bg2"/>
                </a:solidFill>
              </a:rPr>
              <a:t>What</a:t>
            </a:r>
            <a:r>
              <a:rPr lang="vi-VN" dirty="0">
                <a:solidFill>
                  <a:schemeClr val="bg2"/>
                </a:solidFill>
              </a:rPr>
              <a:t> </a:t>
            </a:r>
            <a:r>
              <a:rPr lang="vi-VN" dirty="0" err="1">
                <a:solidFill>
                  <a:schemeClr val="bg2"/>
                </a:solidFill>
              </a:rPr>
              <a:t>is</a:t>
            </a:r>
            <a:r>
              <a:rPr lang="vi-VN" dirty="0">
                <a:solidFill>
                  <a:schemeClr val="bg2"/>
                </a:solidFill>
              </a:rPr>
              <a:t> </a:t>
            </a:r>
            <a:r>
              <a:rPr lang="vi-VN" b="1" dirty="0" err="1">
                <a:solidFill>
                  <a:schemeClr val="bg2"/>
                </a:solidFill>
              </a:rPr>
              <a:t>NextJS</a:t>
            </a:r>
            <a:r>
              <a:rPr lang="vi-VN" dirty="0">
                <a:solidFill>
                  <a:schemeClr val="bg2"/>
                </a:solidFill>
              </a:rPr>
              <a:t> ?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AE5B4D78-5854-0425-3677-32F8BE98851A}"/>
              </a:ext>
            </a:extLst>
          </p:cNvPr>
          <p:cNvSpPr txBox="1"/>
          <p:nvPr/>
        </p:nvSpPr>
        <p:spPr>
          <a:xfrm>
            <a:off x="2407110" y="5829192"/>
            <a:ext cx="778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dirty="0" err="1">
                <a:solidFill>
                  <a:schemeClr val="bg1"/>
                </a:solidFill>
              </a:rPr>
              <a:t>Why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is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NextJS</a:t>
            </a:r>
            <a:r>
              <a:rPr lang="en-US" b="1" dirty="0">
                <a:solidFill>
                  <a:schemeClr val="bg1"/>
                </a:solidFill>
              </a:rPr>
              <a:t> a popular react framework to build for SEO and more</a:t>
            </a:r>
            <a:r>
              <a:rPr lang="vi-VN" dirty="0">
                <a:solidFill>
                  <a:schemeClr val="bg1"/>
                </a:solidFill>
              </a:rPr>
              <a:t> 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C5C34794-6D63-AFDD-20BB-51E5221FC853}"/>
              </a:ext>
            </a:extLst>
          </p:cNvPr>
          <p:cNvSpPr txBox="1"/>
          <p:nvPr/>
        </p:nvSpPr>
        <p:spPr>
          <a:xfrm>
            <a:off x="955431" y="2734408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u="sng" dirty="0" err="1">
                <a:solidFill>
                  <a:schemeClr val="bg2"/>
                </a:solidFill>
              </a:rPr>
              <a:t>How</a:t>
            </a:r>
            <a:r>
              <a:rPr lang="vi-VN" u="sng" dirty="0">
                <a:solidFill>
                  <a:schemeClr val="bg2"/>
                </a:solidFill>
              </a:rPr>
              <a:t> </a:t>
            </a:r>
            <a:r>
              <a:rPr lang="vi-VN" u="sng" dirty="0" err="1">
                <a:solidFill>
                  <a:schemeClr val="bg2"/>
                </a:solidFill>
              </a:rPr>
              <a:t>does</a:t>
            </a:r>
            <a:r>
              <a:rPr lang="vi-VN" u="sng" dirty="0">
                <a:solidFill>
                  <a:schemeClr val="bg2"/>
                </a:solidFill>
              </a:rPr>
              <a:t> </a:t>
            </a:r>
            <a:r>
              <a:rPr lang="vi-VN" b="1" u="sng" dirty="0" err="1">
                <a:solidFill>
                  <a:schemeClr val="bg1"/>
                </a:solidFill>
              </a:rPr>
              <a:t>NextJS</a:t>
            </a:r>
            <a:r>
              <a:rPr lang="vi-VN" b="1" u="sng" dirty="0">
                <a:solidFill>
                  <a:schemeClr val="bg1"/>
                </a:solidFill>
              </a:rPr>
              <a:t> </a:t>
            </a:r>
            <a:r>
              <a:rPr lang="vi-VN" b="1" u="sng" dirty="0" err="1">
                <a:solidFill>
                  <a:schemeClr val="bg1"/>
                </a:solidFill>
              </a:rPr>
              <a:t>work</a:t>
            </a:r>
            <a:r>
              <a:rPr lang="vi-VN" b="1" u="sng" dirty="0">
                <a:solidFill>
                  <a:schemeClr val="bg1"/>
                </a:solidFill>
              </a:rPr>
              <a:t> ?</a:t>
            </a:r>
            <a:endParaRPr lang="en-US" b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9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09562-4D8D-434E-AE6A-6CF89E6B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What</a:t>
            </a:r>
            <a:r>
              <a:rPr lang="vi-VN" dirty="0"/>
              <a:t> </a:t>
            </a:r>
            <a:r>
              <a:rPr lang="vi-VN" dirty="0" err="1"/>
              <a:t>is</a:t>
            </a:r>
            <a:r>
              <a:rPr lang="vi-VN" dirty="0"/>
              <a:t> </a:t>
            </a:r>
            <a:r>
              <a:rPr lang="vi-VN" dirty="0" err="1"/>
              <a:t>NextJS</a:t>
            </a:r>
            <a:r>
              <a:rPr lang="vi-VN" dirty="0"/>
              <a:t> 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0004BA-4F47-4C5C-B300-EF35A2F015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66286" y="1028155"/>
            <a:ext cx="5240574" cy="10818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vi-VN" sz="2000" dirty="0" err="1">
                <a:solidFill>
                  <a:schemeClr val="bg1"/>
                </a:solidFill>
                <a:cs typeface="Arial"/>
              </a:rPr>
              <a:t>NextJS</a:t>
            </a:r>
            <a:r>
              <a:rPr lang="vi-VN" sz="2000" dirty="0">
                <a:solidFill>
                  <a:schemeClr val="bg1"/>
                </a:solidFill>
                <a:cs typeface="Arial"/>
              </a:rPr>
              <a:t> </a:t>
            </a:r>
            <a:r>
              <a:rPr lang="vi-VN" sz="2000" dirty="0" err="1">
                <a:solidFill>
                  <a:schemeClr val="bg1"/>
                </a:solidFill>
                <a:cs typeface="Arial"/>
              </a:rPr>
              <a:t>is</a:t>
            </a:r>
            <a:r>
              <a:rPr lang="vi-VN" sz="2000" dirty="0">
                <a:solidFill>
                  <a:schemeClr val="bg1"/>
                </a:solidFill>
                <a:cs typeface="Arial"/>
              </a:rPr>
              <a:t> a </a:t>
            </a:r>
            <a:r>
              <a:rPr lang="vi-VN" sz="2000" dirty="0" err="1">
                <a:solidFill>
                  <a:schemeClr val="bg1"/>
                </a:solidFill>
                <a:cs typeface="Arial"/>
              </a:rPr>
              <a:t>React</a:t>
            </a:r>
            <a:r>
              <a:rPr lang="vi-VN" sz="2000" dirty="0">
                <a:solidFill>
                  <a:schemeClr val="bg1"/>
                </a:solidFill>
                <a:cs typeface="Arial"/>
              </a:rPr>
              <a:t> </a:t>
            </a:r>
            <a:r>
              <a:rPr lang="vi-VN" sz="2000" dirty="0" err="1">
                <a:solidFill>
                  <a:schemeClr val="bg1"/>
                </a:solidFill>
                <a:cs typeface="Arial"/>
              </a:rPr>
              <a:t>framework</a:t>
            </a:r>
            <a:r>
              <a:rPr lang="vi-VN" sz="2000" dirty="0">
                <a:solidFill>
                  <a:schemeClr val="bg1"/>
                </a:solidFill>
                <a:cs typeface="Arial"/>
              </a:rPr>
              <a:t> </a:t>
            </a:r>
            <a:r>
              <a:rPr lang="vi-VN" sz="2000" dirty="0" err="1">
                <a:solidFill>
                  <a:schemeClr val="bg1"/>
                </a:solidFill>
                <a:cs typeface="Arial"/>
              </a:rPr>
              <a:t>for</a:t>
            </a:r>
            <a:r>
              <a:rPr lang="vi-VN" sz="2000" dirty="0">
                <a:solidFill>
                  <a:schemeClr val="bg1"/>
                </a:solidFill>
                <a:cs typeface="Arial"/>
              </a:rPr>
              <a:t> the </a:t>
            </a:r>
            <a:r>
              <a:rPr lang="vi-VN" sz="2000" dirty="0" err="1">
                <a:solidFill>
                  <a:schemeClr val="bg1"/>
                </a:solidFill>
                <a:cs typeface="Arial"/>
              </a:rPr>
              <a:t>Web</a:t>
            </a:r>
            <a:r>
              <a:rPr lang="vi-VN" sz="2000" dirty="0">
                <a:solidFill>
                  <a:schemeClr val="bg1"/>
                </a:solidFill>
                <a:cs typeface="Arial"/>
              </a:rPr>
              <a:t>.</a:t>
            </a:r>
          </a:p>
          <a:p>
            <a:r>
              <a:rPr lang="en-US" sz="2000" dirty="0">
                <a:solidFill>
                  <a:schemeClr val="bg1"/>
                </a:solidFill>
                <a:cs typeface="Arial"/>
              </a:rPr>
              <a:t>All the tools you need to make the Web. Faster.</a:t>
            </a:r>
            <a:endParaRPr lang="vi-VN" sz="2000" dirty="0">
              <a:solidFill>
                <a:schemeClr val="bg1"/>
              </a:solidFill>
              <a:cs typeface="Arial"/>
            </a:endParaRPr>
          </a:p>
        </p:txBody>
      </p:sp>
      <p:pic>
        <p:nvPicPr>
          <p:cNvPr id="1026" name="Picture 2" descr="Next.js vs React: Which Framework Is Better For your Front-end?">
            <a:extLst>
              <a:ext uri="{FF2B5EF4-FFF2-40B4-BE49-F238E27FC236}">
                <a16:creationId xmlns:a16="http://schemas.microsoft.com/office/drawing/2014/main" id="{6B05A202-1ADA-7CB0-AD57-694FBC14E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50" y="917365"/>
            <a:ext cx="3665455" cy="229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B640BAB-898F-8C57-DD6B-00037059F2E4}"/>
              </a:ext>
            </a:extLst>
          </p:cNvPr>
          <p:cNvSpPr txBox="1">
            <a:spLocks/>
          </p:cNvSpPr>
          <p:nvPr/>
        </p:nvSpPr>
        <p:spPr>
          <a:xfrm>
            <a:off x="-250310" y="3080771"/>
            <a:ext cx="5240574" cy="4399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vi-VN" sz="2000" dirty="0">
                <a:cs typeface="Arial"/>
              </a:rPr>
              <a:t>https://nextjs.org/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ECDDE48-1DC4-BB9D-ACCA-F2342D2A2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942964"/>
            <a:ext cx="5693565" cy="297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EB1F5148-0E35-3C72-006D-BFA29F008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41" y="5074676"/>
            <a:ext cx="7999587" cy="137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78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09562-4D8D-434E-AE6A-6CF89E6B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Showcase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B640BAB-898F-8C57-DD6B-00037059F2E4}"/>
              </a:ext>
            </a:extLst>
          </p:cNvPr>
          <p:cNvSpPr txBox="1">
            <a:spLocks/>
          </p:cNvSpPr>
          <p:nvPr/>
        </p:nvSpPr>
        <p:spPr>
          <a:xfrm>
            <a:off x="4311621" y="5762309"/>
            <a:ext cx="3568757" cy="4399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hlinkClick r:id="rId2"/>
              </a:rPr>
              <a:t>https://nextjs.org/showcase</a:t>
            </a:r>
            <a:endParaRPr lang="vi-VN" sz="2000" dirty="0"/>
          </a:p>
          <a:p>
            <a:pPr marL="0" indent="0">
              <a:buNone/>
            </a:pPr>
            <a:endParaRPr lang="vi-VN" sz="2000" dirty="0"/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C6719338-6626-4D56-28F6-BCC3855DA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523" y="1095691"/>
            <a:ext cx="7185563" cy="466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744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83D1C0-AEBE-43F2-AF2A-23F080C327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vi-VN" dirty="0" err="1">
                <a:solidFill>
                  <a:srgbClr val="FF0000"/>
                </a:solidFill>
              </a:rPr>
              <a:t>NextJS</a:t>
            </a:r>
            <a:r>
              <a:rPr lang="vi-VN" dirty="0">
                <a:solidFill>
                  <a:srgbClr val="FF0000"/>
                </a:solidFill>
              </a:rPr>
              <a:t> </a:t>
            </a:r>
            <a:r>
              <a:rPr lang="vi-VN" dirty="0" err="1">
                <a:solidFill>
                  <a:srgbClr val="FF0000"/>
                </a:solidFill>
              </a:rPr>
              <a:t>Router</a:t>
            </a:r>
            <a:endParaRPr lang="vi-VN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3C3E41"/>
              </a:solidFill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BB8D4B-E800-4849-82AC-CE4520B696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78638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09562-4D8D-434E-AE6A-6CF89E6B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Page</a:t>
            </a:r>
            <a:r>
              <a:rPr lang="vi-VN" dirty="0"/>
              <a:t> </a:t>
            </a:r>
            <a:r>
              <a:rPr lang="vi-VN" dirty="0" err="1"/>
              <a:t>Router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40810E-7BC7-111B-F072-F79A727A42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44142"/>
            <a:ext cx="10617973" cy="14561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dirty="0"/>
              <a:t>In Next.js, a page is a React Component exported from a file in the </a:t>
            </a:r>
            <a:r>
              <a:rPr lang="en-US" b="1" dirty="0"/>
              <a:t>pages directory.</a:t>
            </a:r>
            <a:endParaRPr lang="vi-VN" b="1" dirty="0"/>
          </a:p>
          <a:p>
            <a:pPr algn="just"/>
            <a:r>
              <a:rPr lang="en-US" b="0" i="0" dirty="0">
                <a:solidFill>
                  <a:srgbClr val="171717"/>
                </a:solidFill>
                <a:effectLst/>
                <a:latin typeface="Inter"/>
              </a:rPr>
              <a:t>Pages are associated with a route based on their </a:t>
            </a:r>
            <a:r>
              <a:rPr lang="en-US" b="1" i="0" dirty="0">
                <a:solidFill>
                  <a:srgbClr val="171717"/>
                </a:solidFill>
                <a:effectLst/>
                <a:latin typeface="Inter"/>
              </a:rPr>
              <a:t>file name</a:t>
            </a:r>
            <a:r>
              <a:rPr lang="en-US" b="0" i="0" dirty="0">
                <a:solidFill>
                  <a:srgbClr val="171717"/>
                </a:solidFill>
                <a:effectLst/>
                <a:latin typeface="Inter"/>
              </a:rPr>
              <a:t>. For example, in development:</a:t>
            </a:r>
            <a:endParaRPr lang="vi-VN" b="0" i="0" dirty="0">
              <a:solidFill>
                <a:srgbClr val="171717"/>
              </a:solidFill>
              <a:effectLst/>
              <a:latin typeface="Inter"/>
            </a:endParaRPr>
          </a:p>
          <a:p>
            <a:pPr lvl="1" algn="just"/>
            <a:r>
              <a:rPr lang="en-US" b="1" dirty="0"/>
              <a:t>pages/index</a:t>
            </a:r>
            <a:r>
              <a:rPr lang="vi-VN" dirty="0"/>
              <a:t> </a:t>
            </a:r>
            <a:r>
              <a:rPr lang="en-US" dirty="0"/>
              <a:t>is associated with</a:t>
            </a:r>
            <a:r>
              <a:rPr lang="vi-VN" dirty="0"/>
              <a:t> the / </a:t>
            </a:r>
            <a:r>
              <a:rPr lang="vi-VN" dirty="0" err="1"/>
              <a:t>route</a:t>
            </a:r>
            <a:r>
              <a:rPr lang="vi-VN" dirty="0"/>
              <a:t>. (localhost:3000)</a:t>
            </a:r>
          </a:p>
          <a:p>
            <a:pPr lvl="1" algn="just"/>
            <a:r>
              <a:rPr lang="en-US" b="1" dirty="0"/>
              <a:t>pages/posts/first-post</a:t>
            </a:r>
            <a:r>
              <a:rPr lang="en-US" dirty="0"/>
              <a:t> is associated with the /posts/first-post route.</a:t>
            </a:r>
            <a:r>
              <a:rPr lang="vi-VN" dirty="0"/>
              <a:t> (localhost:3000/</a:t>
            </a:r>
            <a:r>
              <a:rPr lang="vi-VN" dirty="0" err="1"/>
              <a:t>posts</a:t>
            </a:r>
            <a:r>
              <a:rPr lang="vi-VN" dirty="0"/>
              <a:t>/</a:t>
            </a:r>
            <a:r>
              <a:rPr lang="vi-VN" dirty="0" err="1"/>
              <a:t>first-post</a:t>
            </a:r>
            <a:r>
              <a:rPr lang="vi-VN" dirty="0"/>
              <a:t>)</a:t>
            </a:r>
            <a:endParaRPr lang="en-US" dirty="0"/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B3130E90-856B-1760-FE22-6027D67BC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07" y="2287424"/>
            <a:ext cx="2319951" cy="4340553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14C2A50-BD77-2ACA-7519-1FF7B2492CB0}"/>
              </a:ext>
            </a:extLst>
          </p:cNvPr>
          <p:cNvSpPr txBox="1">
            <a:spLocks/>
          </p:cNvSpPr>
          <p:nvPr/>
        </p:nvSpPr>
        <p:spPr>
          <a:xfrm>
            <a:off x="2705101" y="2400299"/>
            <a:ext cx="8944708" cy="39741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vi-VN" dirty="0" err="1"/>
              <a:t>There</a:t>
            </a:r>
            <a:r>
              <a:rPr lang="vi-VN" dirty="0"/>
              <a:t> </a:t>
            </a:r>
            <a:r>
              <a:rPr lang="vi-VN" dirty="0" err="1"/>
              <a:t>are</a:t>
            </a:r>
            <a:r>
              <a:rPr lang="vi-VN" dirty="0"/>
              <a:t> 4 </a:t>
            </a:r>
            <a:r>
              <a:rPr lang="vi-VN" dirty="0" err="1"/>
              <a:t>types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page</a:t>
            </a:r>
            <a:r>
              <a:rPr lang="vi-VN" dirty="0"/>
              <a:t> </a:t>
            </a:r>
            <a:r>
              <a:rPr lang="vi-VN" dirty="0" err="1"/>
              <a:t>router</a:t>
            </a:r>
            <a:r>
              <a:rPr lang="vi-VN" dirty="0"/>
              <a:t> : </a:t>
            </a:r>
          </a:p>
          <a:p>
            <a:pPr algn="just"/>
            <a:r>
              <a:rPr lang="vi-VN" b="1" dirty="0" err="1"/>
              <a:t>String</a:t>
            </a:r>
            <a:r>
              <a:rPr lang="vi-VN" b="1" dirty="0"/>
              <a:t> </a:t>
            </a:r>
            <a:r>
              <a:rPr lang="vi-VN" b="1" dirty="0" err="1"/>
              <a:t>Parameter</a:t>
            </a:r>
            <a:endParaRPr lang="vi-VN" b="1" dirty="0"/>
          </a:p>
          <a:p>
            <a:pPr lvl="1" algn="just"/>
            <a:r>
              <a:rPr lang="vi-VN" dirty="0" err="1"/>
              <a:t>page</a:t>
            </a:r>
            <a:r>
              <a:rPr lang="vi-VN" dirty="0"/>
              <a:t>/</a:t>
            </a:r>
            <a:r>
              <a:rPr lang="vi-VN" dirty="0" err="1"/>
              <a:t>books</a:t>
            </a:r>
            <a:r>
              <a:rPr lang="vi-VN" dirty="0"/>
              <a:t>/</a:t>
            </a:r>
            <a:r>
              <a:rPr lang="vi-VN" dirty="0" err="1"/>
              <a:t>index.tsx</a:t>
            </a:r>
            <a:r>
              <a:rPr lang="vi-VN" dirty="0"/>
              <a:t> =&gt; </a:t>
            </a:r>
            <a:r>
              <a:rPr lang="vi-VN" dirty="0" err="1"/>
              <a:t>Match</a:t>
            </a:r>
            <a:r>
              <a:rPr lang="vi-VN" dirty="0"/>
              <a:t> localhost:3000/</a:t>
            </a:r>
            <a:r>
              <a:rPr lang="vi-VN" dirty="0" err="1"/>
              <a:t>books</a:t>
            </a:r>
            <a:endParaRPr lang="vi-VN" dirty="0"/>
          </a:p>
          <a:p>
            <a:pPr algn="just"/>
            <a:r>
              <a:rPr lang="vi-VN" b="1" dirty="0" err="1"/>
              <a:t>Dynamic</a:t>
            </a:r>
            <a:r>
              <a:rPr lang="vi-VN" b="1" dirty="0"/>
              <a:t> </a:t>
            </a:r>
            <a:r>
              <a:rPr lang="vi-VN" b="1" dirty="0" err="1"/>
              <a:t>Segment</a:t>
            </a:r>
            <a:endParaRPr lang="vi-VN" b="1" dirty="0"/>
          </a:p>
          <a:p>
            <a:pPr lvl="1" algn="just"/>
            <a:r>
              <a:rPr lang="vi-VN" dirty="0" err="1"/>
              <a:t>page</a:t>
            </a:r>
            <a:r>
              <a:rPr lang="vi-VN" dirty="0"/>
              <a:t>/</a:t>
            </a:r>
            <a:r>
              <a:rPr lang="vi-VN" dirty="0" err="1"/>
              <a:t>books</a:t>
            </a:r>
            <a:r>
              <a:rPr lang="vi-VN" dirty="0"/>
              <a:t>/[</a:t>
            </a:r>
            <a:r>
              <a:rPr lang="vi-VN" dirty="0" err="1"/>
              <a:t>id</a:t>
            </a:r>
            <a:r>
              <a:rPr lang="vi-VN" dirty="0"/>
              <a:t>].</a:t>
            </a:r>
            <a:r>
              <a:rPr lang="vi-VN" dirty="0" err="1"/>
              <a:t>tsx</a:t>
            </a:r>
            <a:r>
              <a:rPr lang="vi-VN" dirty="0"/>
              <a:t> =&gt; </a:t>
            </a:r>
            <a:r>
              <a:rPr lang="vi-VN" dirty="0" err="1"/>
              <a:t>Match</a:t>
            </a:r>
            <a:r>
              <a:rPr lang="vi-VN" dirty="0"/>
              <a:t> localhost:3000/</a:t>
            </a:r>
            <a:r>
              <a:rPr lang="vi-VN" dirty="0" err="1"/>
              <a:t>books</a:t>
            </a:r>
            <a:r>
              <a:rPr lang="vi-VN" dirty="0"/>
              <a:t>/1 &amp;&amp; localhost:3000/</a:t>
            </a:r>
            <a:r>
              <a:rPr lang="vi-VN" dirty="0" err="1"/>
              <a:t>books</a:t>
            </a:r>
            <a:r>
              <a:rPr lang="vi-VN" dirty="0"/>
              <a:t>/1</a:t>
            </a:r>
          </a:p>
          <a:p>
            <a:pPr lvl="1" algn="just"/>
            <a:r>
              <a:rPr lang="vi-VN" dirty="0" err="1"/>
              <a:t>page</a:t>
            </a:r>
            <a:r>
              <a:rPr lang="vi-VN" dirty="0"/>
              <a:t>/</a:t>
            </a:r>
            <a:r>
              <a:rPr lang="vi-VN" dirty="0" err="1"/>
              <a:t>categories</a:t>
            </a:r>
            <a:r>
              <a:rPr lang="vi-VN" dirty="0"/>
              <a:t>/[</a:t>
            </a:r>
            <a:r>
              <a:rPr lang="vi-VN" dirty="0" err="1"/>
              <a:t>categoryId</a:t>
            </a:r>
            <a:r>
              <a:rPr lang="vi-VN" dirty="0"/>
              <a:t>]/</a:t>
            </a:r>
            <a:r>
              <a:rPr lang="vi-VN" dirty="0" err="1"/>
              <a:t>index.tsx</a:t>
            </a:r>
            <a:r>
              <a:rPr lang="vi-VN" dirty="0"/>
              <a:t> =&gt; the </a:t>
            </a:r>
            <a:r>
              <a:rPr lang="vi-VN" dirty="0" err="1"/>
              <a:t>same</a:t>
            </a:r>
            <a:r>
              <a:rPr lang="vi-VN" dirty="0"/>
              <a:t> </a:t>
            </a:r>
            <a:r>
              <a:rPr lang="vi-VN" dirty="0" err="1"/>
              <a:t>above</a:t>
            </a:r>
            <a:r>
              <a:rPr lang="vi-VN" dirty="0"/>
              <a:t> </a:t>
            </a:r>
          </a:p>
          <a:p>
            <a:pPr algn="just"/>
            <a:r>
              <a:rPr lang="vi-VN" b="1" dirty="0" err="1"/>
              <a:t>Catch-all</a:t>
            </a:r>
            <a:r>
              <a:rPr lang="vi-VN" b="1" dirty="0"/>
              <a:t> </a:t>
            </a:r>
            <a:r>
              <a:rPr lang="vi-VN" b="1" dirty="0" err="1"/>
              <a:t>Segments</a:t>
            </a:r>
            <a:endParaRPr lang="vi-VN" b="1" dirty="0"/>
          </a:p>
          <a:p>
            <a:pPr lvl="1" algn="just"/>
            <a:r>
              <a:rPr lang="vi-VN" dirty="0" err="1"/>
              <a:t>page</a:t>
            </a:r>
            <a:r>
              <a:rPr lang="vi-VN" dirty="0"/>
              <a:t>/</a:t>
            </a:r>
            <a:r>
              <a:rPr lang="vi-VN" dirty="0" err="1"/>
              <a:t>shop</a:t>
            </a:r>
            <a:r>
              <a:rPr lang="vi-VN" dirty="0"/>
              <a:t>/[…</a:t>
            </a:r>
            <a:r>
              <a:rPr lang="vi-VN" dirty="0" err="1"/>
              <a:t>slug</a:t>
            </a:r>
            <a:r>
              <a:rPr lang="vi-VN" dirty="0"/>
              <a:t>].</a:t>
            </a:r>
            <a:r>
              <a:rPr lang="vi-VN" dirty="0" err="1"/>
              <a:t>tsx</a:t>
            </a:r>
            <a:r>
              <a:rPr lang="vi-VN" dirty="0"/>
              <a:t> =&gt; </a:t>
            </a:r>
            <a:r>
              <a:rPr lang="vi-VN" dirty="0" err="1"/>
              <a:t>Match</a:t>
            </a:r>
            <a:r>
              <a:rPr lang="vi-VN" dirty="0"/>
              <a:t> localhost:3000/</a:t>
            </a:r>
            <a:r>
              <a:rPr lang="vi-VN" dirty="0" err="1"/>
              <a:t>shop</a:t>
            </a:r>
            <a:r>
              <a:rPr lang="vi-VN" dirty="0"/>
              <a:t>/1/1 &amp;&amp; localhost:3000/</a:t>
            </a:r>
            <a:r>
              <a:rPr lang="vi-VN" dirty="0" err="1"/>
              <a:t>shop</a:t>
            </a:r>
            <a:r>
              <a:rPr lang="vi-VN" dirty="0"/>
              <a:t>/1/2</a:t>
            </a:r>
          </a:p>
          <a:p>
            <a:pPr lvl="1" algn="just"/>
            <a:r>
              <a:rPr lang="vi-VN" dirty="0" err="1"/>
              <a:t>page</a:t>
            </a:r>
            <a:r>
              <a:rPr lang="vi-VN" dirty="0"/>
              <a:t>/</a:t>
            </a:r>
            <a:r>
              <a:rPr lang="vi-VN" dirty="0" err="1"/>
              <a:t>shop</a:t>
            </a:r>
            <a:r>
              <a:rPr lang="vi-VN" dirty="0"/>
              <a:t>/[…</a:t>
            </a:r>
            <a:r>
              <a:rPr lang="vi-VN" dirty="0" err="1"/>
              <a:t>slug</a:t>
            </a:r>
            <a:r>
              <a:rPr lang="vi-VN" dirty="0"/>
              <a:t>].</a:t>
            </a:r>
            <a:r>
              <a:rPr lang="vi-VN" dirty="0" err="1"/>
              <a:t>tsx</a:t>
            </a:r>
            <a:r>
              <a:rPr lang="vi-VN" dirty="0"/>
              <a:t> =&gt; </a:t>
            </a:r>
            <a:r>
              <a:rPr lang="vi-VN" b="1" dirty="0" err="1"/>
              <a:t>Not</a:t>
            </a:r>
            <a:r>
              <a:rPr lang="vi-VN" b="1" dirty="0"/>
              <a:t> </a:t>
            </a:r>
            <a:r>
              <a:rPr lang="vi-VN" b="1" dirty="0" err="1"/>
              <a:t>Match</a:t>
            </a:r>
            <a:r>
              <a:rPr lang="vi-VN" dirty="0"/>
              <a:t> localhost:3000/</a:t>
            </a:r>
            <a:r>
              <a:rPr lang="vi-VN" dirty="0" err="1"/>
              <a:t>shop</a:t>
            </a:r>
            <a:endParaRPr lang="vi-VN" dirty="0"/>
          </a:p>
          <a:p>
            <a:pPr algn="just"/>
            <a:r>
              <a:rPr lang="vi-VN" b="1" dirty="0" err="1"/>
              <a:t>Optional</a:t>
            </a:r>
            <a:r>
              <a:rPr lang="vi-VN" b="1" dirty="0"/>
              <a:t> </a:t>
            </a:r>
            <a:r>
              <a:rPr lang="vi-VN" b="1" dirty="0" err="1"/>
              <a:t>Catch-all</a:t>
            </a:r>
            <a:r>
              <a:rPr lang="vi-VN" b="1" dirty="0"/>
              <a:t> </a:t>
            </a:r>
            <a:r>
              <a:rPr lang="vi-VN" b="1" dirty="0" err="1"/>
              <a:t>Segments</a:t>
            </a:r>
            <a:endParaRPr lang="vi-VN" b="1" dirty="0"/>
          </a:p>
          <a:p>
            <a:pPr lvl="1" algn="just"/>
            <a:r>
              <a:rPr lang="vi-VN" dirty="0" err="1"/>
              <a:t>page</a:t>
            </a:r>
            <a:r>
              <a:rPr lang="vi-VN" dirty="0"/>
              <a:t>/</a:t>
            </a:r>
            <a:r>
              <a:rPr lang="vi-VN" dirty="0" err="1"/>
              <a:t>shop</a:t>
            </a:r>
            <a:r>
              <a:rPr lang="vi-VN" dirty="0"/>
              <a:t>/[[…</a:t>
            </a:r>
            <a:r>
              <a:rPr lang="vi-VN" dirty="0" err="1"/>
              <a:t>slug</a:t>
            </a:r>
            <a:r>
              <a:rPr lang="vi-VN" dirty="0"/>
              <a:t>]].</a:t>
            </a:r>
            <a:r>
              <a:rPr lang="vi-VN" dirty="0" err="1"/>
              <a:t>tsx</a:t>
            </a:r>
            <a:r>
              <a:rPr lang="vi-VN" dirty="0"/>
              <a:t> =&gt; </a:t>
            </a:r>
            <a:r>
              <a:rPr lang="vi-VN" dirty="0" err="1"/>
              <a:t>Match</a:t>
            </a:r>
            <a:r>
              <a:rPr lang="vi-VN" dirty="0"/>
              <a:t> localhost:3000/</a:t>
            </a:r>
            <a:r>
              <a:rPr lang="vi-VN" dirty="0" err="1"/>
              <a:t>shop</a:t>
            </a:r>
            <a:r>
              <a:rPr lang="vi-VN" dirty="0"/>
              <a:t>/1/1 &amp;&amp; localhost:3000/</a:t>
            </a:r>
            <a:r>
              <a:rPr lang="vi-VN" dirty="0" err="1"/>
              <a:t>shop</a:t>
            </a:r>
            <a:r>
              <a:rPr lang="vi-VN" dirty="0"/>
              <a:t>/1/2</a:t>
            </a:r>
          </a:p>
          <a:p>
            <a:pPr lvl="1" algn="just"/>
            <a:r>
              <a:rPr lang="vi-VN" dirty="0" err="1"/>
              <a:t>page</a:t>
            </a:r>
            <a:r>
              <a:rPr lang="vi-VN" dirty="0"/>
              <a:t>/</a:t>
            </a:r>
            <a:r>
              <a:rPr lang="vi-VN" dirty="0" err="1"/>
              <a:t>shop</a:t>
            </a:r>
            <a:r>
              <a:rPr lang="vi-VN" dirty="0"/>
              <a:t>/[[…</a:t>
            </a:r>
            <a:r>
              <a:rPr lang="vi-VN" dirty="0" err="1"/>
              <a:t>slug</a:t>
            </a:r>
            <a:r>
              <a:rPr lang="vi-VN" dirty="0"/>
              <a:t>]].</a:t>
            </a:r>
            <a:r>
              <a:rPr lang="vi-VN" dirty="0" err="1"/>
              <a:t>tsx</a:t>
            </a:r>
            <a:r>
              <a:rPr lang="vi-VN" dirty="0"/>
              <a:t> =&gt; </a:t>
            </a:r>
            <a:r>
              <a:rPr lang="vi-VN" b="1" dirty="0" err="1"/>
              <a:t>Match</a:t>
            </a:r>
            <a:r>
              <a:rPr lang="vi-VN" dirty="0"/>
              <a:t> localhost:3000/</a:t>
            </a:r>
            <a:r>
              <a:rPr lang="vi-VN" dirty="0" err="1"/>
              <a:t>shop</a:t>
            </a:r>
            <a:endParaRPr lang="vi-VN" dirty="0"/>
          </a:p>
          <a:p>
            <a:pPr algn="just"/>
            <a:endParaRPr lang="vi-VN" b="1" dirty="0"/>
          </a:p>
        </p:txBody>
      </p:sp>
    </p:spTree>
    <p:extLst>
      <p:ext uri="{BB962C8B-B14F-4D97-AF65-F5344CB8AC3E}">
        <p14:creationId xmlns:p14="http://schemas.microsoft.com/office/powerpoint/2010/main" val="1933474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09562-4D8D-434E-AE6A-6CF89E6B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App</a:t>
            </a:r>
            <a:r>
              <a:rPr lang="vi-VN" dirty="0"/>
              <a:t> </a:t>
            </a:r>
            <a:r>
              <a:rPr lang="vi-VN" dirty="0" err="1"/>
              <a:t>Router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40810E-7BC7-111B-F072-F79A727A42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44142"/>
            <a:ext cx="10617973" cy="14561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dirty="0"/>
              <a:t>The App Router is a new paradigm for building applications using </a:t>
            </a:r>
            <a:r>
              <a:rPr lang="en-US" dirty="0" err="1"/>
              <a:t>React's</a:t>
            </a:r>
            <a:r>
              <a:rPr lang="en-US" dirty="0"/>
              <a:t> latest features. If you're already familiar with Next.js, you'll find that the App Router is a natural evolution of the existing file-system based router in the Pages Router.</a:t>
            </a:r>
            <a:endParaRPr lang="vi-VN" dirty="0"/>
          </a:p>
          <a:p>
            <a:pPr algn="just"/>
            <a:r>
              <a:rPr lang="en-US" dirty="0">
                <a:hlinkClick r:id="rId2"/>
              </a:rPr>
              <a:t>https://nextjs.org/docs/app</a:t>
            </a:r>
            <a:r>
              <a:rPr lang="vi-VN" dirty="0"/>
              <a:t> (</a:t>
            </a:r>
            <a:r>
              <a:rPr lang="vi-VN" dirty="0" err="1"/>
              <a:t>More</a:t>
            </a:r>
            <a:r>
              <a:rPr lang="vi-VN" dirty="0"/>
              <a:t> </a:t>
            </a:r>
            <a:r>
              <a:rPr lang="vi-VN" dirty="0" err="1"/>
              <a:t>Detail</a:t>
            </a:r>
            <a:r>
              <a:rPr lang="vi-VN" dirty="0"/>
              <a:t>)</a:t>
            </a:r>
            <a:endParaRPr lang="en-US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977550"/>
      </p:ext>
    </p:extLst>
  </p:cSld>
  <p:clrMapOvr>
    <a:masterClrMapping/>
  </p:clrMapOvr>
</p:sld>
</file>

<file path=ppt/theme/theme1.xml><?xml version="1.0" encoding="utf-8"?>
<a:theme xmlns:a="http://schemas.openxmlformats.org/drawingml/2006/main" name="NTG">
  <a:themeElements>
    <a:clrScheme name="Custom 26">
      <a:dk1>
        <a:srgbClr val="28292B"/>
      </a:dk1>
      <a:lt1>
        <a:srgbClr val="FFFFFF"/>
      </a:lt1>
      <a:dk2>
        <a:srgbClr val="3C3E41"/>
      </a:dk2>
      <a:lt2>
        <a:srgbClr val="C9CCD4"/>
      </a:lt2>
      <a:accent1>
        <a:srgbClr val="D6001C"/>
      </a:accent1>
      <a:accent2>
        <a:srgbClr val="6A1F7A"/>
      </a:accent2>
      <a:accent3>
        <a:srgbClr val="EA0F6B"/>
      </a:accent3>
      <a:accent4>
        <a:srgbClr val="F4AD33"/>
      </a:accent4>
      <a:accent5>
        <a:srgbClr val="0094D5"/>
      </a:accent5>
      <a:accent6>
        <a:srgbClr val="C9CCD4"/>
      </a:accent6>
      <a:hlink>
        <a:srgbClr val="0094D5"/>
      </a:hlink>
      <a:folHlink>
        <a:srgbClr val="6F717D"/>
      </a:folHlink>
    </a:clrScheme>
    <a:fontScheme name="NT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bg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ashTech-Powerpoint Template (2)" id="{08B94A51-65A5-614F-9ADE-846838A447BB}" vid="{4B469189-16F0-E24E-9D3A-30B9A3F9C96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9ED3CD6D966B46B07A514663589B2D" ma:contentTypeVersion="6" ma:contentTypeDescription="Create a new document." ma:contentTypeScope="" ma:versionID="59895a3b6ce07bba0268f15bf3db50e5">
  <xsd:schema xmlns:xsd="http://www.w3.org/2001/XMLSchema" xmlns:xs="http://www.w3.org/2001/XMLSchema" xmlns:p="http://schemas.microsoft.com/office/2006/metadata/properties" xmlns:ns2="a303498c-e7d6-4b65-84d9-c7f792967138" xmlns:ns3="140670e8-552e-4ed4-90a8-2e1fc7c78fb9" targetNamespace="http://schemas.microsoft.com/office/2006/metadata/properties" ma:root="true" ma:fieldsID="36649e523fe2fa0b4f9464a280655f98" ns2:_="" ns3:_="">
    <xsd:import namespace="a303498c-e7d6-4b65-84d9-c7f792967138"/>
    <xsd:import namespace="140670e8-552e-4ed4-90a8-2e1fc7c78fb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03498c-e7d6-4b65-84d9-c7f79296713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0670e8-552e-4ed4-90a8-2e1fc7c78fb9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66C3307-F054-4959-9144-4D96D0E24931}">
  <ds:schemaRefs>
    <ds:schemaRef ds:uri="http://schemas.microsoft.com/office/2006/metadata/properties"/>
    <ds:schemaRef ds:uri="http://schemas.microsoft.com/office/infopath/2007/PartnerControls"/>
    <ds:schemaRef ds:uri="http://www.w3.org/2000/xmlns/"/>
  </ds:schemaRefs>
</ds:datastoreItem>
</file>

<file path=customXml/itemProps2.xml><?xml version="1.0" encoding="utf-8"?>
<ds:datastoreItem xmlns:ds="http://schemas.openxmlformats.org/officeDocument/2006/customXml" ds:itemID="{F919276A-3D42-45D5-B57B-67CFD19FD6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18C1C08-6FF0-49FF-B6D5-CA0BC27F4504}">
  <ds:schemaRefs>
    <ds:schemaRef ds:uri="140670e8-552e-4ed4-90a8-2e1fc7c78fb9"/>
    <ds:schemaRef ds:uri="a303498c-e7d6-4b65-84d9-c7f79296713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NTG</Template>
  <TotalTime>3884</TotalTime>
  <Words>1141</Words>
  <Application>Microsoft Office PowerPoint</Application>
  <PresentationFormat>Màn hình rộng</PresentationFormat>
  <Paragraphs>128</Paragraphs>
  <Slides>24</Slides>
  <Notes>11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24</vt:i4>
      </vt:variant>
    </vt:vector>
  </HeadingPairs>
  <TitlesOfParts>
    <vt:vector size="30" baseType="lpstr">
      <vt:lpstr>Arial</vt:lpstr>
      <vt:lpstr>Calibri</vt:lpstr>
      <vt:lpstr>Elena</vt:lpstr>
      <vt:lpstr>Inter</vt:lpstr>
      <vt:lpstr>Wingdings</vt:lpstr>
      <vt:lpstr>NTG</vt:lpstr>
      <vt:lpstr>NextJS Sharing</vt:lpstr>
      <vt:lpstr>Bản trình bày PowerPoint</vt:lpstr>
      <vt:lpstr>Bản trình bày PowerPoint</vt:lpstr>
      <vt:lpstr>Purpose</vt:lpstr>
      <vt:lpstr>What is NextJS ?</vt:lpstr>
      <vt:lpstr>Showcase</vt:lpstr>
      <vt:lpstr>Bản trình bày PowerPoint</vt:lpstr>
      <vt:lpstr>Page Router</vt:lpstr>
      <vt:lpstr>App Router</vt:lpstr>
      <vt:lpstr>Bản trình bày PowerPoint</vt:lpstr>
      <vt:lpstr>Pre-rendering &amp; Hydration</vt:lpstr>
      <vt:lpstr>Pre-rendering &amp; Hydration</vt:lpstr>
      <vt:lpstr>Rendering</vt:lpstr>
      <vt:lpstr>Client-Side Rendering (CSR)</vt:lpstr>
      <vt:lpstr>Server-Side Rendering (SSR)</vt:lpstr>
      <vt:lpstr>Static Site Generation (SSG)</vt:lpstr>
      <vt:lpstr>SSG without external data</vt:lpstr>
      <vt:lpstr>SSG and page data content depends on external data </vt:lpstr>
      <vt:lpstr>SSG and page data path depends on external data </vt:lpstr>
      <vt:lpstr>Increment Mentail Rendering (Revalidate)</vt:lpstr>
      <vt:lpstr>Increment Mentail Rendering (Gerenated On-Demand)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 presentation (style 1)</dc:title>
  <dc:creator>Trang Dao Thi Thuy</dc:creator>
  <cp:lastModifiedBy>VŨ TUẤN ANH</cp:lastModifiedBy>
  <cp:revision>61</cp:revision>
  <dcterms:created xsi:type="dcterms:W3CDTF">2023-03-03T06:28:41Z</dcterms:created>
  <dcterms:modified xsi:type="dcterms:W3CDTF">2023-07-03T04:44:49Z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0x010100409ED3CD6D966B46B07A514663589B2D</vt:lpwstr>
  </property>
  <property fmtid="{D5CDD505-2E9C-101B-9397-08002B2CF9AE}" pid="3" name="Order">
    <vt:r8>2154200</vt:r8>
  </property>
  <property fmtid="{D5CDD505-2E9C-101B-9397-08002B2CF9AE}" pid="4" name="ComplianceAssetId">
    <vt:lpwstr/>
  </property>
  <property fmtid="{D5CDD505-2E9C-101B-9397-08002B2CF9AE}" pid="5" name="MediaServiceImageTags">
    <vt:lpwstr/>
  </property>
</Properties>
</file>